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3" r:id="rId4"/>
    <p:sldId id="294" r:id="rId5"/>
    <p:sldId id="295" r:id="rId6"/>
    <p:sldId id="296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00"/>
    <a:srgbClr val="00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1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3712" y="1065356"/>
            <a:ext cx="4585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Timothy  (Php.2:12-24)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8243" y="1828800"/>
            <a:ext cx="5227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Devotion To God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5958" y="2598241"/>
            <a:ext cx="2119491" cy="1964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Php.2:21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2Tim.1:5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2Tim.3:15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257800"/>
            <a:ext cx="247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Mt.22:37-40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7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00"/>
                            </p:stCondLst>
                            <p:childTnLst>
                              <p:par>
                                <p:cTn id="2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400"/>
                            </p:stCondLst>
                            <p:childTnLst>
                              <p:par>
                                <p:cTn id="3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7996" y="762000"/>
            <a:ext cx="2627193" cy="3903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Mt.6:33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Jn.18:36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1Cor.6:19-20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Gal.2:20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Lk.9:23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1Pet.2:11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0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981200"/>
            <a:ext cx="27523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Jn.4:23-24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1Cor.14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Heb.10:24-25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95" y="715042"/>
            <a:ext cx="2832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APPLICATIONS: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908186">
            <a:off x="286861" y="1332015"/>
            <a:ext cx="4241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  <a:latin typeface="Arial Black" pitchFamily="34" charset="0"/>
              </a:rPr>
              <a:t>WORSHIP TO GOD</a:t>
            </a:r>
            <a:endParaRPr lang="en-US" sz="3200" dirty="0">
              <a:solidFill>
                <a:srgbClr val="3333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3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0157" y="1981200"/>
            <a:ext cx="28660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Mt.25:13-30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1Cor.12:12-27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Eph.4:16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95" y="715042"/>
            <a:ext cx="2832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APPLICATIONS: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908186">
            <a:off x="366211" y="1332015"/>
            <a:ext cx="4082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  <a:latin typeface="Arial Black" pitchFamily="34" charset="0"/>
              </a:rPr>
              <a:t>SERVICE TO GOD</a:t>
            </a:r>
            <a:endParaRPr lang="en-US" sz="3200" dirty="0">
              <a:solidFill>
                <a:srgbClr val="3333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7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4636" y="1981200"/>
            <a:ext cx="33970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Prov.1:10-19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Ex.23:2  /  Js.4:4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1Cor.15:33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95" y="715042"/>
            <a:ext cx="2832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APPLICATIONS: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908186">
            <a:off x="411803" y="1332015"/>
            <a:ext cx="399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  <a:latin typeface="Arial Black" pitchFamily="34" charset="0"/>
              </a:rPr>
              <a:t>PEER PRESSURE</a:t>
            </a:r>
            <a:endParaRPr lang="en-US" sz="3200" dirty="0">
              <a:solidFill>
                <a:srgbClr val="3333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7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6042" y="2286000"/>
            <a:ext cx="25170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Gen.2:21-25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Mt.5:28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1Cor.6:18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95" y="715042"/>
            <a:ext cx="2832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APPLICATIONS: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908186">
            <a:off x="64540" y="1173032"/>
            <a:ext cx="5169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33FF"/>
                </a:solidFill>
                <a:latin typeface="Arial Black" pitchFamily="34" charset="0"/>
              </a:rPr>
              <a:t>UNLAWFUL SEXUAL RELATIONS</a:t>
            </a:r>
            <a:endParaRPr lang="en-US" sz="3200" dirty="0">
              <a:solidFill>
                <a:srgbClr val="3333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7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4121" y="1981200"/>
            <a:ext cx="22381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Eph.4:28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Eph.5:3-12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495" y="715042"/>
            <a:ext cx="2832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APPLICATIONS: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908186">
            <a:off x="461785" y="1332015"/>
            <a:ext cx="3891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  <a:latin typeface="Arial Black" pitchFamily="34" charset="0"/>
              </a:rPr>
              <a:t>SECULAR WORK</a:t>
            </a:r>
            <a:endParaRPr lang="en-US" sz="3200" dirty="0">
              <a:solidFill>
                <a:srgbClr val="3333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7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050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28600" y="7159"/>
            <a:ext cx="96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God First, Others Second, Self Last</a:t>
            </a:r>
            <a:endParaRPr lang="en-US" sz="28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0901" y="530378"/>
            <a:ext cx="3447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GOD First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7067" y="1546039"/>
            <a:ext cx="247696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Lk.9:23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Mt.19:21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Mt.18:8-9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Lk.18:28-30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white"/>
                </a:solidFill>
                <a:latin typeface="Arial Black" pitchFamily="34" charset="0"/>
              </a:rPr>
              <a:t>Eph.4:17-24</a:t>
            </a:r>
            <a:endParaRPr lang="en-US" sz="2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95" y="715042"/>
            <a:ext cx="5516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Will I have to make sacrifices, give up things?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7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150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129</cp:revision>
  <dcterms:created xsi:type="dcterms:W3CDTF">2011-06-10T02:44:41Z</dcterms:created>
  <dcterms:modified xsi:type="dcterms:W3CDTF">2013-06-09T12:09:41Z</dcterms:modified>
</cp:coreProperties>
</file>