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0" r:id="rId6"/>
    <p:sldId id="261" r:id="rId7"/>
    <p:sldId id="264" r:id="rId8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Arial Black" pitchFamily="34" charset="0"/>
      <p:bold r:id="rId13"/>
    </p:embeddedFont>
    <p:embeddedFont>
      <p:font typeface="Constantia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3148-A3A4-4561-B5C6-CAA67735FD9D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653F-0780-4047-BB9B-056846D94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9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3148-A3A4-4561-B5C6-CAA67735FD9D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653F-0780-4047-BB9B-056846D94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1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3148-A3A4-4561-B5C6-CAA67735FD9D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653F-0780-4047-BB9B-056846D94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7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3148-A3A4-4561-B5C6-CAA67735FD9D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653F-0780-4047-BB9B-056846D94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5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3148-A3A4-4561-B5C6-CAA67735FD9D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653F-0780-4047-BB9B-056846D94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4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3148-A3A4-4561-B5C6-CAA67735FD9D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653F-0780-4047-BB9B-056846D94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4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3148-A3A4-4561-B5C6-CAA67735FD9D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653F-0780-4047-BB9B-056846D94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3148-A3A4-4561-B5C6-CAA67735FD9D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653F-0780-4047-BB9B-056846D94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1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3148-A3A4-4561-B5C6-CAA67735FD9D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653F-0780-4047-BB9B-056846D94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3148-A3A4-4561-B5C6-CAA67735FD9D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653F-0780-4047-BB9B-056846D94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5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3148-A3A4-4561-B5C6-CAA67735FD9D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653F-0780-4047-BB9B-056846D94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5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23148-A3A4-4561-B5C6-CAA67735FD9D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653F-0780-4047-BB9B-056846D94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4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img.thesun.co.uk/multimedia/archive/01678/flood6_167851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atimesblogs.latimes.com/photos/uncategorized/2009/02/02/usair_hud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5742075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theatlantic.com/static/infocus/911theday090811/s_a10_39538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8174"/>
            <a:ext cx="7062665" cy="444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865" y="428178"/>
            <a:ext cx="8686800" cy="60016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Arial Black" pitchFamily="34" charset="0"/>
              </a:rPr>
              <a:t>BEING LOST IN SIN           IS NOT  LIKE THIS!</a:t>
            </a:r>
            <a:endParaRPr lang="en-US" sz="9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6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s1.hubimg.com/u/1604672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4" y="381000"/>
            <a:ext cx="4401946" cy="586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30480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“Indeed, I myself thought I must do many things contrary to the name of Jesus …  This is also did in Jerusalem, and many of the saints I shut up in prison … and when they were put to death, I cast my vote against them. 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s1.hubimg.com/u/1604672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4" y="381000"/>
            <a:ext cx="4401946" cy="586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304800"/>
            <a:ext cx="403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And I punished them often in every synagogue and compelled them to blaspheme; and being exceedingly enraged against them, I persecuted them even to foreign cities.” 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     Acts 26:9-11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turnbacktogod.com/wp-content/uploads/2008/09/cross-of-christ-01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37"/>
          <a:stretch/>
        </p:blipFill>
        <p:spPr bwMode="auto">
          <a:xfrm>
            <a:off x="381000" y="304800"/>
            <a:ext cx="4362450" cy="23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0" y="113407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 </a:t>
            </a:r>
            <a:r>
              <a:rPr lang="en-US" sz="5400" b="1" cap="small" dirty="0" smtClean="0">
                <a:solidFill>
                  <a:schemeClr val="bg1"/>
                </a:solidFill>
                <a:latin typeface="Constantia" pitchFamily="18" charset="0"/>
              </a:rPr>
              <a:t>Forgiveness</a:t>
            </a:r>
            <a:endParaRPr lang="en-US" sz="5400" b="1" cap="small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304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small" dirty="0" smtClean="0">
                <a:solidFill>
                  <a:schemeClr val="bg1"/>
                </a:solidFill>
                <a:latin typeface="Constantia" pitchFamily="18" charset="0"/>
              </a:rPr>
              <a:t>The</a:t>
            </a:r>
            <a:r>
              <a:rPr lang="en-US" sz="4800" b="1" cap="small" dirty="0" smtClean="0">
                <a:solidFill>
                  <a:schemeClr val="bg1"/>
                </a:solidFill>
                <a:latin typeface="Constantia" pitchFamily="18" charset="0"/>
              </a:rPr>
              <a:t> Joy of</a:t>
            </a:r>
            <a:endParaRPr lang="en-US" sz="4800" cap="small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895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nstantia" pitchFamily="18" charset="0"/>
              </a:rPr>
              <a:t>We  can be forgiven regardless of:</a:t>
            </a:r>
            <a:endParaRPr lang="en-US" sz="40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0650" y="3733800"/>
            <a:ext cx="478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latin typeface="Constantia" pitchFamily="18" charset="0"/>
              </a:rPr>
              <a:t>What we have done.</a:t>
            </a:r>
            <a:endParaRPr lang="en-US" sz="36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0650" y="4572000"/>
            <a:ext cx="478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latin typeface="Constantia" pitchFamily="18" charset="0"/>
              </a:rPr>
              <a:t>Who we have hurt.</a:t>
            </a:r>
            <a:endParaRPr lang="en-US" sz="36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10668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small" dirty="0" smtClean="0">
                <a:solidFill>
                  <a:schemeClr val="bg1"/>
                </a:solidFill>
                <a:latin typeface="Constantia" pitchFamily="18" charset="0"/>
              </a:rPr>
              <a:t>Ease of   Forgiveness</a:t>
            </a:r>
            <a:endParaRPr lang="en-US" sz="5400" b="1" cap="small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2286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cap="small" dirty="0" smtClean="0">
                <a:solidFill>
                  <a:schemeClr val="bg1"/>
                </a:solidFill>
                <a:latin typeface="Constantia" pitchFamily="18" charset="0"/>
              </a:rPr>
              <a:t>Joy in the</a:t>
            </a:r>
            <a:endParaRPr lang="en-US" sz="5400" cap="small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1242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nstantia" pitchFamily="18" charset="0"/>
              </a:rPr>
              <a:t>The blessing of forgiveness is far out of proportion with the ease with which it can be obtained.</a:t>
            </a:r>
            <a:endParaRPr lang="en-US" sz="40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9" name="Picture 2" descr="http://www.turnbacktogod.com/wp-content/uploads/2008/09/cross-of-christ-01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37"/>
          <a:stretch/>
        </p:blipFill>
        <p:spPr bwMode="auto">
          <a:xfrm>
            <a:off x="381000" y="304800"/>
            <a:ext cx="4362450" cy="23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84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10668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small" dirty="0" smtClean="0">
                <a:solidFill>
                  <a:schemeClr val="bg1"/>
                </a:solidFill>
                <a:latin typeface="Constantia" pitchFamily="18" charset="0"/>
              </a:rPr>
              <a:t>Ease of   Forgiveness</a:t>
            </a:r>
            <a:endParaRPr lang="en-US" sz="5400" b="1" cap="small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2108" y="235803"/>
            <a:ext cx="3407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cap="small" dirty="0" smtClean="0">
                <a:solidFill>
                  <a:schemeClr val="bg1"/>
                </a:solidFill>
                <a:latin typeface="Constantia" pitchFamily="18" charset="0"/>
              </a:rPr>
              <a:t>Joy in the</a:t>
            </a:r>
            <a:endParaRPr lang="en-US" sz="5400" cap="small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1242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nstantia" pitchFamily="18" charset="0"/>
              </a:rPr>
              <a:t>The ease of obtaining forgiveness belies the terrible price God had to pay to give us this opportunity.</a:t>
            </a:r>
            <a:endParaRPr lang="en-US" sz="40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9" name="Picture 2" descr="http://www.turnbacktogod.com/wp-content/uploads/2008/09/cross-of-christ-01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37"/>
          <a:stretch/>
        </p:blipFill>
        <p:spPr bwMode="auto">
          <a:xfrm>
            <a:off x="381000" y="304800"/>
            <a:ext cx="4362450" cy="23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7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10668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cap="small" dirty="0" smtClean="0">
                <a:solidFill>
                  <a:schemeClr val="bg1"/>
                </a:solidFill>
                <a:latin typeface="Constantia" pitchFamily="18" charset="0"/>
              </a:rPr>
              <a:t>Ease of   Forgiveness</a:t>
            </a:r>
            <a:endParaRPr lang="en-US" sz="5400" b="1" cap="small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2108" y="235803"/>
            <a:ext cx="3407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cap="small" dirty="0" smtClean="0">
                <a:solidFill>
                  <a:schemeClr val="bg1"/>
                </a:solidFill>
                <a:latin typeface="Constantia" pitchFamily="18" charset="0"/>
              </a:rPr>
              <a:t>Joy in the</a:t>
            </a:r>
            <a:endParaRPr lang="en-US" sz="5400" cap="small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9" name="Picture 2" descr="http://www.turnbacktogod.com/wp-content/uploads/2008/09/cross-of-christ-01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37"/>
          <a:stretch/>
        </p:blipFill>
        <p:spPr bwMode="auto">
          <a:xfrm>
            <a:off x="381000" y="304800"/>
            <a:ext cx="4362450" cy="232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4096" y="29718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nstantia" pitchFamily="18" charset="0"/>
              </a:rPr>
              <a:t>When we learn to accept this great love, when we truly believe the promise of forgiveness, </a:t>
            </a:r>
            <a:r>
              <a:rPr lang="en-US" sz="4000" i="1" dirty="0" smtClean="0">
                <a:solidFill>
                  <a:schemeClr val="bg1"/>
                </a:solidFill>
                <a:latin typeface="Constantia" pitchFamily="18" charset="0"/>
              </a:rPr>
              <a:t>then joy replaces the gloom of guilt.</a:t>
            </a:r>
            <a:endParaRPr lang="en-US" sz="40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196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Wingdings</vt:lpstr>
      <vt:lpstr>Arial Black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Jonas</dc:creator>
  <cp:lastModifiedBy>Perry</cp:lastModifiedBy>
  <cp:revision>15</cp:revision>
  <dcterms:created xsi:type="dcterms:W3CDTF">2013-06-17T20:20:29Z</dcterms:created>
  <dcterms:modified xsi:type="dcterms:W3CDTF">2013-06-22T18:40:43Z</dcterms:modified>
</cp:coreProperties>
</file>