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94" r:id="rId3"/>
    <p:sldId id="295" r:id="rId4"/>
    <p:sldId id="290" r:id="rId5"/>
    <p:sldId id="297" r:id="rId6"/>
    <p:sldId id="298" r:id="rId7"/>
    <p:sldId id="299" r:id="rId8"/>
    <p:sldId id="300" r:id="rId9"/>
    <p:sldId id="301" r:id="rId10"/>
    <p:sldId id="302" r:id="rId11"/>
    <p:sldId id="30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00"/>
    <a:srgbClr val="0000C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6/16/2013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6/16/2013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6/16/2013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6/16/2013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6/16/2013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6/16/2013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A20F1-D91B-480B-B152-8DA4D9E09F4E}" type="datetimeFigureOut">
              <a:rPr lang="en-US" smtClean="0"/>
              <a:pPr/>
              <a:t>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275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066800"/>
            <a:ext cx="4546600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943074" y="0"/>
            <a:ext cx="519484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spc="50" dirty="0" smtClean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Black" pitchFamily="34" charset="0"/>
              </a:rPr>
              <a:t>Lord Teach Us To Pray</a:t>
            </a:r>
            <a:endParaRPr lang="en-US" sz="4400" b="1" spc="5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2405" y="1037352"/>
            <a:ext cx="284169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Lk.11:5-8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Ex.32-34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6646" y="430887"/>
            <a:ext cx="28532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 Black" pitchFamily="34" charset="0"/>
              </a:rPr>
              <a:t>Persistence</a:t>
            </a:r>
            <a:endParaRPr lang="en-US" sz="32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422347"/>
            <a:ext cx="419377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Ex.32:30-32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&amp;</a:t>
            </a: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 Deut.9:18-19, 25-29</a:t>
            </a:r>
          </a:p>
          <a:p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   Ex.24:16-18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- Mt. Sinai 40 days</a:t>
            </a:r>
          </a:p>
          <a:p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   Ex.31:18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- Tablets written</a:t>
            </a:r>
          </a:p>
          <a:p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   Ex.32:19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- Tablets shattered</a:t>
            </a:r>
          </a:p>
          <a:p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   Ex.34:1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- Tablets replaced</a:t>
            </a:r>
          </a:p>
          <a:p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   Ex.32:11-14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- Moses pleads</a:t>
            </a:r>
          </a:p>
          <a:p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   Ex.32:30-32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- Pleads again</a:t>
            </a:r>
            <a:endParaRPr lang="en-US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5278312"/>
            <a:ext cx="2098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Ps.147:11</a:t>
            </a:r>
            <a:endParaRPr lang="en-US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79061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066800"/>
            <a:ext cx="4546600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943074" y="0"/>
            <a:ext cx="519484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spc="50" dirty="0" smtClean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Black" pitchFamily="34" charset="0"/>
              </a:rPr>
              <a:t>Lord Teach Us To Pray</a:t>
            </a:r>
            <a:endParaRPr lang="en-US" sz="4400" b="1" spc="5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402" y="1738393"/>
            <a:ext cx="393155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Ps.119:90 - </a:t>
            </a:r>
            <a:r>
              <a:rPr lang="en-US" sz="2400" b="1" dirty="0" smtClean="0">
                <a:solidFill>
                  <a:prstClr val="white"/>
                </a:solidFill>
                <a:latin typeface="Arial Narrow" pitchFamily="34" charset="0"/>
              </a:rPr>
              <a:t>“Your faithfulness continues throughout all generations…”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9401" y="430887"/>
            <a:ext cx="35505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Arial Black" pitchFamily="34" charset="0"/>
              </a:rPr>
              <a:t>God Is Faithful To Us</a:t>
            </a:r>
            <a:endParaRPr lang="en-US" sz="32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402" y="3352800"/>
            <a:ext cx="403859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1Pet.4:19 </a:t>
            </a:r>
            <a:r>
              <a:rPr lang="en-US" sz="2400" b="1" dirty="0" smtClean="0">
                <a:solidFill>
                  <a:prstClr val="white"/>
                </a:solidFill>
                <a:latin typeface="Arial Narrow" pitchFamily="34" charset="0"/>
              </a:rPr>
              <a:t>- “Therefore those who suffer according to the will of God, shall entrust their souls to a faithful Creator in doing what is right”</a:t>
            </a:r>
            <a:endParaRPr lang="en-US" sz="2400" b="1" dirty="0">
              <a:solidFill>
                <a:prstClr val="white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9089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99230"/>
            <a:ext cx="45854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2Pet.1:13; 3:1 - reminder…</a:t>
            </a:r>
            <a:endParaRPr lang="en-US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6647" y="1295399"/>
            <a:ext cx="3138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66"/>
                </a:solidFill>
                <a:latin typeface="Arial Black" pitchFamily="34" charset="0"/>
              </a:rPr>
              <a:t>Who is greatest…</a:t>
            </a:r>
            <a:endParaRPr lang="en-US" sz="2400" dirty="0">
              <a:solidFill>
                <a:srgbClr val="FFFF66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1776787"/>
            <a:ext cx="676018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Mt.16:13-19 - in the district of Caesarea Philippi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Mk.9:33 - come to Capernaum in Galilee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Mk.9:34 - discussing who is greatest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Mt.18:1-6; Mk.9:33-50; Lk.9:46-50 - humble self as child</a:t>
            </a:r>
            <a:endParaRPr lang="en-US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48352" y="3581400"/>
            <a:ext cx="31502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Mt.20:20-28; Mk.10:35-52</a:t>
            </a:r>
          </a:p>
          <a:p>
            <a:endParaRPr lang="en-US" sz="2400" b="1" dirty="0">
              <a:solidFill>
                <a:schemeClr val="bg1"/>
              </a:solidFill>
              <a:latin typeface="Arial Narrow" pitchFamily="34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Lk.22:1-4; Jn.13:6-20</a:t>
            </a:r>
            <a:endParaRPr lang="en-US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647" y="22098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66"/>
                </a:solidFill>
                <a:latin typeface="Arial Black" pitchFamily="34" charset="0"/>
              </a:rPr>
              <a:t>1</a:t>
            </a:r>
            <a:endParaRPr lang="en-US" sz="2400" dirty="0">
              <a:solidFill>
                <a:srgbClr val="FFFF66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3652" y="35814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66"/>
                </a:solidFill>
                <a:latin typeface="Arial Black" pitchFamily="34" charset="0"/>
              </a:rPr>
              <a:t>2</a:t>
            </a:r>
            <a:endParaRPr lang="en-US" sz="2400" dirty="0">
              <a:solidFill>
                <a:srgbClr val="FFFF66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9047" y="4320064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66"/>
                </a:solidFill>
                <a:latin typeface="Arial Black" pitchFamily="34" charset="0"/>
              </a:rPr>
              <a:t>3</a:t>
            </a:r>
            <a:endParaRPr lang="en-US" sz="2400" dirty="0">
              <a:solidFill>
                <a:srgbClr val="FFFF6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02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99230"/>
            <a:ext cx="45854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white"/>
                </a:solidFill>
                <a:latin typeface="Arial Black" pitchFamily="34" charset="0"/>
              </a:rPr>
              <a:t>2Pet.1:13; 3:1 - reminder…</a:t>
            </a:r>
            <a:endParaRPr lang="en-US" sz="2400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6647" y="1295399"/>
            <a:ext cx="1585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66"/>
                </a:solidFill>
                <a:latin typeface="Arial Black" pitchFamily="34" charset="0"/>
              </a:rPr>
              <a:t>Prayer…</a:t>
            </a:r>
            <a:endParaRPr lang="en-US" sz="2400" dirty="0">
              <a:solidFill>
                <a:srgbClr val="FFFF66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1776787"/>
            <a:ext cx="7696200" cy="1731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white"/>
                </a:solidFill>
                <a:latin typeface="Arial Narrow" pitchFamily="34" charset="0"/>
              </a:rPr>
              <a:t>Lk.11:1-4</a:t>
            </a:r>
          </a:p>
          <a:p>
            <a:endParaRPr lang="en-US" sz="1050" b="1" dirty="0" smtClean="0">
              <a:solidFill>
                <a:prstClr val="white"/>
              </a:solidFill>
              <a:latin typeface="Arial Narrow" pitchFamily="34" charset="0"/>
            </a:endParaRPr>
          </a:p>
          <a:p>
            <a:r>
              <a:rPr lang="en-US" sz="2400" b="1" dirty="0" smtClean="0">
                <a:solidFill>
                  <a:prstClr val="white"/>
                </a:solidFill>
                <a:latin typeface="Arial Narrow" pitchFamily="34" charset="0"/>
              </a:rPr>
              <a:t>Lk.10:38-42; Jn.11:1 - at Martha’s in Bethany</a:t>
            </a:r>
          </a:p>
          <a:p>
            <a:r>
              <a:rPr lang="en-US" sz="2400" b="1" dirty="0" smtClean="0">
                <a:solidFill>
                  <a:prstClr val="white"/>
                </a:solidFill>
                <a:latin typeface="Arial Narrow" pitchFamily="34" charset="0"/>
              </a:rPr>
              <a:t>Jn.10:40 - leaves Judea &amp; into </a:t>
            </a:r>
            <a:r>
              <a:rPr lang="en-US" sz="2400" b="1" dirty="0" err="1" smtClean="0">
                <a:solidFill>
                  <a:prstClr val="white"/>
                </a:solidFill>
                <a:latin typeface="Arial Narrow" pitchFamily="34" charset="0"/>
              </a:rPr>
              <a:t>Perea</a:t>
            </a:r>
            <a:r>
              <a:rPr lang="en-US" sz="2400" b="1" dirty="0" smtClean="0">
                <a:solidFill>
                  <a:prstClr val="white"/>
                </a:solidFill>
                <a:latin typeface="Arial Narrow" pitchFamily="34" charset="0"/>
              </a:rPr>
              <a:t> (“beyond the Jordan”) then returns to Bethany when Lazarus is sick (Jn.11:6-7)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48352" y="3581400"/>
            <a:ext cx="1279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prstClr val="white"/>
                </a:solidFill>
                <a:latin typeface="Arial Narrow" pitchFamily="34" charset="0"/>
              </a:rPr>
              <a:t>Mt.6:1-15</a:t>
            </a:r>
          </a:p>
        </p:txBody>
      </p:sp>
    </p:spTree>
    <p:extLst>
      <p:ext uri="{BB962C8B-B14F-4D97-AF65-F5344CB8AC3E}">
        <p14:creationId xmlns:p14="http://schemas.microsoft.com/office/powerpoint/2010/main" val="91872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066800"/>
            <a:ext cx="4546600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943074" y="0"/>
            <a:ext cx="519484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Black" pitchFamily="34" charset="0"/>
              </a:rPr>
              <a:t>Lord Teach Us To Pray</a:t>
            </a:r>
            <a:endParaRPr lang="en-US" sz="4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533400"/>
            <a:ext cx="25222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 Black" pitchFamily="34" charset="0"/>
              </a:rPr>
              <a:t>Take Time</a:t>
            </a:r>
            <a:endParaRPr lang="en-US" sz="32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2779" y="1138029"/>
            <a:ext cx="2108269" cy="26107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1Ths.5:17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Js.4:2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Js.1:5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Mt.7:7-11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97945" y="4596428"/>
            <a:ext cx="231666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Mk.1:29-39</a:t>
            </a:r>
            <a:endParaRPr lang="en-US" sz="28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Lk.5:15-16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Lk.6:12</a:t>
            </a:r>
            <a:endParaRPr lang="en-US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4114800"/>
            <a:ext cx="3028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Jesus Took Time</a:t>
            </a:r>
            <a:endParaRPr lang="en-US" sz="2400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195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066800"/>
            <a:ext cx="4546600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943074" y="0"/>
            <a:ext cx="519484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spc="50" dirty="0" smtClean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Black" pitchFamily="34" charset="0"/>
              </a:rPr>
              <a:t>Lord Teach Us To Pray</a:t>
            </a:r>
            <a:endParaRPr lang="en-US" sz="4400" b="1" spc="5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861775"/>
            <a:ext cx="46994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 Black" pitchFamily="34" charset="0"/>
              </a:rPr>
              <a:t>Reverential Attitude</a:t>
            </a:r>
            <a:endParaRPr lang="en-US" sz="32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7126" y="1461506"/>
            <a:ext cx="3472425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Lk.11:2 </a:t>
            </a:r>
            <a:r>
              <a:rPr lang="en-US" sz="2800" b="1" dirty="0" smtClean="0">
                <a:solidFill>
                  <a:prstClr val="white"/>
                </a:solidFill>
                <a:latin typeface="Arial Narrow" pitchFamily="34" charset="0"/>
              </a:rPr>
              <a:t>- “hallowed”</a:t>
            </a:r>
            <a:endParaRPr lang="en-US" sz="2800" b="1" dirty="0" smtClean="0">
              <a:solidFill>
                <a:prstClr val="white"/>
              </a:solidFill>
              <a:latin typeface="Arial Narrow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Ps.117:1-2 </a:t>
            </a:r>
            <a:r>
              <a:rPr lang="en-US" sz="2800" b="1" dirty="0" smtClean="0">
                <a:solidFill>
                  <a:prstClr val="white"/>
                </a:solidFill>
                <a:latin typeface="Arial Narrow" pitchFamily="34" charset="0"/>
              </a:rPr>
              <a:t>- “laud”</a:t>
            </a:r>
            <a:endParaRPr lang="en-US" sz="2800" b="1" dirty="0" smtClean="0">
              <a:solidFill>
                <a:prstClr val="white"/>
              </a:solidFill>
              <a:latin typeface="Arial Narrow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Lk.18:13-14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Acts 4:23-31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Dan.4:1-3, 37</a:t>
            </a:r>
          </a:p>
        </p:txBody>
      </p:sp>
    </p:spTree>
    <p:extLst>
      <p:ext uri="{BB962C8B-B14F-4D97-AF65-F5344CB8AC3E}">
        <p14:creationId xmlns:p14="http://schemas.microsoft.com/office/powerpoint/2010/main" val="60979401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066800"/>
            <a:ext cx="4546600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943074" y="0"/>
            <a:ext cx="519484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spc="50" dirty="0" smtClean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Black" pitchFamily="34" charset="0"/>
              </a:rPr>
              <a:t>Lord Teach Us To Pray</a:t>
            </a:r>
            <a:endParaRPr lang="en-US" sz="4400" b="1" spc="5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378" y="1066800"/>
            <a:ext cx="2476182" cy="4766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Js.1:5-8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Js.1:17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Eph.3:20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Mt.21:22 </a:t>
            </a: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(Pray “believing”)</a:t>
            </a:r>
            <a:endParaRPr lang="en-US" sz="2400" b="1" dirty="0" smtClean="0">
              <a:solidFill>
                <a:srgbClr val="FFFF66"/>
              </a:solidFill>
              <a:latin typeface="Arial Narrow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50" dirty="0" smtClean="0">
                <a:solidFill>
                  <a:prstClr val="white"/>
                </a:solidFill>
                <a:latin typeface="Arial Black" pitchFamily="34" charset="0"/>
              </a:rPr>
              <a:t>     </a:t>
            </a:r>
            <a:endParaRPr lang="en-US" sz="1050" dirty="0" smtClean="0">
              <a:solidFill>
                <a:prstClr val="white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prstClr val="white"/>
                </a:solidFill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    </a:t>
            </a: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1Jn.5:14</a:t>
            </a:r>
            <a:endParaRPr lang="en-US" sz="2800" dirty="0" smtClean="0">
              <a:solidFill>
                <a:prstClr val="white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     Js.4:3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94920" y="541657"/>
            <a:ext cx="13153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 Black" pitchFamily="34" charset="0"/>
              </a:rPr>
              <a:t>Faith</a:t>
            </a:r>
            <a:endParaRPr lang="en-US" sz="3200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97423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066800"/>
            <a:ext cx="4546600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943074" y="0"/>
            <a:ext cx="519484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spc="50" dirty="0" smtClean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Black" pitchFamily="34" charset="0"/>
              </a:rPr>
              <a:t>Lord Teach Us To Pray</a:t>
            </a:r>
            <a:endParaRPr lang="en-US" sz="4400" b="1" spc="5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378" y="1066800"/>
            <a:ext cx="247618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Js.4:3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1Kgs.3:5-14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Mt.26:39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1Jn.5:14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60717" y="525375"/>
            <a:ext cx="33064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 Black" pitchFamily="34" charset="0"/>
              </a:rPr>
              <a:t>Proper Motive</a:t>
            </a:r>
            <a:endParaRPr lang="en-US" sz="3200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40055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066800"/>
            <a:ext cx="4546600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943074" y="0"/>
            <a:ext cx="519484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spc="50" dirty="0" smtClean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Black" pitchFamily="34" charset="0"/>
              </a:rPr>
              <a:t>Lord Teach Us To Pray</a:t>
            </a:r>
            <a:endParaRPr lang="en-US" sz="4400" b="1" spc="5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3450" y="1345239"/>
            <a:ext cx="308962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Php.4:6-7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Js.5:16 </a:t>
            </a: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- “</a:t>
            </a:r>
            <a:r>
              <a:rPr lang="en-US" sz="2400" b="1" dirty="0" err="1" smtClean="0">
                <a:solidFill>
                  <a:srgbClr val="FFFF66"/>
                </a:solidFill>
                <a:latin typeface="Arial Narrow" pitchFamily="34" charset="0"/>
              </a:rPr>
              <a:t>energeo</a:t>
            </a: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”</a:t>
            </a:r>
            <a:endParaRPr lang="en-US" sz="2400" b="1" dirty="0" smtClean="0">
              <a:solidFill>
                <a:srgbClr val="FFFF66"/>
              </a:solidFill>
              <a:latin typeface="Arial Narrow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Ps.118:1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Mt.6:5-8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Mt.15:8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6801" y="723275"/>
            <a:ext cx="42653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 Black" pitchFamily="34" charset="0"/>
              </a:rPr>
              <a:t>Sincerity Of Heart</a:t>
            </a:r>
            <a:endParaRPr lang="en-US" sz="3200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5577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066800"/>
            <a:ext cx="4546600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943074" y="0"/>
            <a:ext cx="519484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spc="50" dirty="0" smtClean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Black" pitchFamily="34" charset="0"/>
              </a:rPr>
              <a:t>Lord Teach Us To Pray</a:t>
            </a:r>
            <a:endParaRPr lang="en-US" sz="4400" b="1" spc="5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3780" y="760464"/>
            <a:ext cx="284169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1Jn.1:9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Ps.51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Ps.66:18-20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Isa.1:10-17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Js.5:16        </a:t>
            </a: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(“of a righteous man”)</a:t>
            </a:r>
            <a:endParaRPr lang="en-US" sz="2400" b="1" dirty="0" smtClean="0">
              <a:solidFill>
                <a:srgbClr val="FFFF66"/>
              </a:solidFill>
              <a:latin typeface="Arial Narrow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1Tim.2:8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Prov.28:9, 13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6801" y="394745"/>
            <a:ext cx="34806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 Black" pitchFamily="34" charset="0"/>
              </a:rPr>
              <a:t>Penitent Heart</a:t>
            </a:r>
            <a:endParaRPr lang="en-US" sz="3200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51749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2276</TotalTime>
  <Words>296</Words>
  <Application>Microsoft Office PowerPoint</Application>
  <PresentationFormat>On-screen Show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</dc:creator>
  <cp:lastModifiedBy>Perry</cp:lastModifiedBy>
  <cp:revision>135</cp:revision>
  <dcterms:created xsi:type="dcterms:W3CDTF">2011-06-10T02:44:41Z</dcterms:created>
  <dcterms:modified xsi:type="dcterms:W3CDTF">2013-06-16T12:12:06Z</dcterms:modified>
</cp:coreProperties>
</file>