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7" r:id="rId3"/>
    <p:sldId id="302" r:id="rId4"/>
    <p:sldId id="306" r:id="rId5"/>
    <p:sldId id="303" r:id="rId6"/>
    <p:sldId id="299" r:id="rId7"/>
    <p:sldId id="30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66"/>
    <a:srgbClr val="FFFF00"/>
    <a:srgbClr val="00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20F1-D91B-480B-B152-8DA4D9E09F4E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88C7-1DE2-4F7D-BAAB-CCB5EC8D5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137" y="160746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Song: 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Is It Well With Your Soul?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04" y="2606778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Mid the toil and strife of this busy life,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I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 it well with your soul,</a:t>
            </a:r>
          </a:p>
          <a:p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you living right should you die tonight,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it well with your soul?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7844" y="609600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Eph.4:17-24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70" y="183575"/>
            <a:ext cx="3200400" cy="315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8" y="0"/>
            <a:ext cx="9176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685800"/>
            <a:ext cx="1943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79293" y="179392"/>
            <a:ext cx="2291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Change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3317" y="42419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108" y="71670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Mk.7:1-5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551837"/>
            <a:ext cx="4322290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Believe to Succeed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149" y="533335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Gal.1:13-14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149" y="5267781"/>
            <a:ext cx="173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Php.3:5-7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07" y="5943600"/>
            <a:ext cx="163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Php.4:13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8" y="0"/>
            <a:ext cx="9176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685800"/>
            <a:ext cx="1943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79293" y="179392"/>
            <a:ext cx="2291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Change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3317" y="42419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706" y="179392"/>
            <a:ext cx="192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</a:rPr>
              <a:t>Prov.29:18</a:t>
            </a:r>
            <a:endParaRPr lang="en-US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551837"/>
            <a:ext cx="4322290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Envision the change</a:t>
            </a:r>
            <a:endParaRPr lang="en-US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67" y="707185"/>
            <a:ext cx="429839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KJV - “Where there is no 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vision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, the people 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perish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 but he that </a:t>
            </a:r>
            <a:r>
              <a:rPr lang="en-US" sz="2400" b="1" dirty="0" err="1" smtClean="0">
                <a:solidFill>
                  <a:prstClr val="black"/>
                </a:solidFill>
                <a:latin typeface="Arial Narrow" pitchFamily="34" charset="0"/>
              </a:rPr>
              <a:t>keepeth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 the law, happy is he”</a:t>
            </a:r>
            <a:endParaRPr lang="en-US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775501"/>
            <a:ext cx="564013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Vision - communication / revelation from God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Perish - to let loose, show a lack of restraint</a:t>
            </a:r>
            <a:endParaRPr lang="en-US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684" y="2228671"/>
            <a:ext cx="448633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NKJ - “Where there is no revelation, the people cast off restraint, but happy is he who keeps the law”</a:t>
            </a:r>
            <a:endParaRPr lang="en-US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8" y="0"/>
            <a:ext cx="9176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685800"/>
            <a:ext cx="1943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79293" y="179392"/>
            <a:ext cx="2291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Change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3317" y="42419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551837"/>
            <a:ext cx="4322290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Envision the change</a:t>
            </a:r>
            <a:endParaRPr lang="en-US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007" y="179392"/>
            <a:ext cx="228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</a:rPr>
              <a:t>1Cor.9:24-27</a:t>
            </a:r>
            <a:endParaRPr lang="en-US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956" y="526778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</a:rPr>
              <a:t>Gal.2:20</a:t>
            </a:r>
            <a:endParaRPr lang="en-US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07" y="5943600"/>
            <a:ext cx="214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</a:rPr>
              <a:t>Php.3:12-14</a:t>
            </a:r>
            <a:endParaRPr lang="en-US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8" y="0"/>
            <a:ext cx="9176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685800"/>
            <a:ext cx="1943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79293" y="179392"/>
            <a:ext cx="2291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Change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3317" y="42419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1" y="10115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2Tim.4:7-8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551837"/>
            <a:ext cx="40386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Make It So</a:t>
            </a:r>
            <a:endParaRPr lang="en-US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95" y="533335"/>
            <a:ext cx="54864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66"/>
                </a:solidFill>
                <a:latin typeface="Arial Black" pitchFamily="34" charset="0"/>
              </a:rPr>
              <a:t>GOAL…..  </a:t>
            </a:r>
            <a:r>
              <a:rPr lang="en-US" sz="2800" i="1" dirty="0" smtClean="0">
                <a:solidFill>
                  <a:srgbClr val="000066"/>
                </a:solidFill>
                <a:latin typeface="Arial Black" pitchFamily="34" charset="0"/>
              </a:rPr>
              <a:t>the end toward which effort is directed</a:t>
            </a:r>
            <a:endParaRPr lang="en-US" sz="2800" i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9786" y="3444182"/>
            <a:ext cx="707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66"/>
                </a:solidFill>
                <a:latin typeface="Arial Black" pitchFamily="34" charset="0"/>
              </a:rPr>
              <a:t>“Plan the work then work the plan”</a:t>
            </a:r>
            <a:endParaRPr lang="en-US" sz="2400" b="1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0812" y="5410200"/>
            <a:ext cx="2422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 Black" pitchFamily="34" charset="0"/>
              </a:rPr>
              <a:t>Growth is intentional</a:t>
            </a:r>
            <a:endParaRPr lang="en-US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0166" y="390584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“Change is inevitable but growth is optional”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1" grpId="0"/>
      <p:bldP spid="1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8155"/>
            <a:ext cx="78731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The price of progress is change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678981"/>
            <a:ext cx="77207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Make decision to become a Christian?</a:t>
            </a:r>
          </a:p>
          <a:p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Better Christian?  Servant?  More dedicated?</a:t>
            </a: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Better brother or sister to your brethren?</a:t>
            </a: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Better father, mother, child, wife, husband?</a:t>
            </a: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Better friend to others?</a:t>
            </a:r>
          </a:p>
          <a:p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Better personal worker?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20" y="1048719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Lk.15:18-19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41" y="990601"/>
            <a:ext cx="2973526" cy="29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8155"/>
            <a:ext cx="78731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The price of progress is change</a:t>
            </a:r>
            <a:endParaRPr lang="en-US" sz="40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70" y="2209800"/>
            <a:ext cx="502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Believe we can change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Envision the change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prstClr val="white"/>
                </a:solidFill>
                <a:latin typeface="Arial Black" pitchFamily="34" charset="0"/>
              </a:rPr>
              <a:t>Make it so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647" y="1524000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Lk.15:17-21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574" y="3971224"/>
            <a:ext cx="630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Arial Narrow" pitchFamily="34" charset="0"/>
              </a:rPr>
              <a:t>“If you keep on doing what you’ve always done, you’ll keep on getting what you’ve always got”  </a:t>
            </a:r>
            <a:endParaRPr lang="en-US" sz="24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231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Perry</dc:creator>
  <cp:lastModifiedBy>Perry</cp:lastModifiedBy>
  <cp:revision>141</cp:revision>
  <dcterms:created xsi:type="dcterms:W3CDTF">2011-06-10T02:44:41Z</dcterms:created>
  <dcterms:modified xsi:type="dcterms:W3CDTF">2013-07-21T20:00:06Z</dcterms:modified>
</cp:coreProperties>
</file>