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303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0066"/>
    <a:srgbClr val="00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20F1-D91B-480B-B152-8DA4D9E09F4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1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9209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0457" y="22657"/>
            <a:ext cx="925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They Remembered His Words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292610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Mt.19:3-12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486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We MUST Respect His Word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50552"/>
            <a:ext cx="1620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Ps.119…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679" y="2040651"/>
            <a:ext cx="11849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vs.1-3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vs.11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vs.15-16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vs.24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vs.30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vs.31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vs.33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vs.34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vs.35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vs.55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196883"/>
            <a:ext cx="14670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vs.59-60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vs.69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vs.92-93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vs.97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vs.101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vs.105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vs.112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vs.128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vs.165-168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0457" y="22657"/>
            <a:ext cx="925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They Remembered His Words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596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Lk.24:1-9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297631"/>
            <a:ext cx="7391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vs.6-8 -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is not here, but He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has risen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. Remember how He spoke to you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while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He was still in Galilee,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saying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Son of Man must be delivered into the hands of sinful men, and be crucified, and the third day rise again."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And they 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remembered His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words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590" y="3368649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Jn.2:18-22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712" y="3863543"/>
            <a:ext cx="7688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vs.22 - So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when He was raised from the dead, His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disciples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remembered 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that He said this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; and they believed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Scripture and the word which Jesus had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spoken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0457" y="22657"/>
            <a:ext cx="925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They Remembered His Words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90806"/>
            <a:ext cx="5160629" cy="516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4490" y="3109510"/>
            <a:ext cx="2442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Marriage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677" y="1191510"/>
            <a:ext cx="21821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Jn.16:13-15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Mt.28:18-20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Heb.9:11-17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1Cor.14:37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4227379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Arial Black" pitchFamily="34" charset="0"/>
              </a:rPr>
              <a:t>Mt.9:3-12</a:t>
            </a:r>
            <a:endParaRPr lang="en-US" sz="28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9209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0457" y="22657"/>
            <a:ext cx="925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They Remembered His Words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292610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Mt.19:3-12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486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We MUST Respect His Word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488" y="1620683"/>
            <a:ext cx="3871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Ps.1:1-2 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vs.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2Tim.4:3-4 (2Pet.3:16)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76763"/>
            <a:ext cx="76962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Do you believe God’s guidance results in our happiness?</a:t>
            </a:r>
          </a:p>
          <a:p>
            <a:pPr marL="457200" indent="-457200">
              <a:buAutoNum type="arabicPeriod"/>
            </a:pPr>
            <a:endParaRPr lang="en-US" sz="105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Will you make a decision to let God guide you in your marriage no matter what?</a:t>
            </a:r>
            <a:endParaRPr lang="en-US" sz="24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5247" y="5300667"/>
            <a:ext cx="1911100" cy="1142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Jer.10:23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Js.1:21-25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9347" y="3121967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Ps.107:8-15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9209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0457" y="22657"/>
            <a:ext cx="925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They Remembered His Words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292610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Mt.19:3-12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486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We MUST Respect His Word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682" y="1553594"/>
            <a:ext cx="434342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Ps.19:7-11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 Narrow" pitchFamily="34" charset="0"/>
              </a:rPr>
              <a:t>(</a:t>
            </a:r>
            <a:r>
              <a:rPr lang="en-US" sz="2400" b="1" i="1" dirty="0" smtClean="0">
                <a:solidFill>
                  <a:prstClr val="white"/>
                </a:solidFill>
                <a:latin typeface="Arial Narrow" pitchFamily="34" charset="0"/>
              </a:rPr>
              <a:t>the testimony of the Lord is sure making wise the simple</a:t>
            </a:r>
            <a:r>
              <a:rPr lang="en-US" sz="2400" b="1" dirty="0" smtClean="0">
                <a:solidFill>
                  <a:prstClr val="white"/>
                </a:solidFill>
                <a:latin typeface="Arial Narrow" pitchFamily="34" charset="0"/>
              </a:rPr>
              <a:t>) </a:t>
            </a:r>
          </a:p>
          <a:p>
            <a:pPr algn="ctr"/>
            <a:endParaRPr lang="en-US" sz="1050" dirty="0" smtClean="0">
              <a:solidFill>
                <a:prstClr val="white"/>
              </a:solidFill>
              <a:latin typeface="Arial Black" pitchFamily="34" charset="0"/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Gen.25:8</a:t>
            </a:r>
          </a:p>
          <a:p>
            <a:pPr algn="ctr"/>
            <a:endParaRPr lang="en-US" sz="1050" dirty="0" smtClean="0">
              <a:solidFill>
                <a:prstClr val="white"/>
              </a:solidFill>
              <a:latin typeface="Arial Black" pitchFamily="34" charset="0"/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Prov.19:20-21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211" y="4417367"/>
            <a:ext cx="534935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vs.24 - “You will guide me with Your counsel and afterward receive me to glory”</a:t>
            </a:r>
          </a:p>
          <a:p>
            <a:endParaRPr lang="en-US" sz="105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vs.28 - “But it is good for me to draw near to God, I have put my trust in the Lord”</a:t>
            </a:r>
          </a:p>
          <a:p>
            <a:pPr marL="457200" indent="-457200">
              <a:buFontTx/>
              <a:buAutoNum type="arabicPeriod"/>
            </a:pPr>
            <a:endParaRPr lang="en-US" sz="105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314" y="3955702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prstClr val="white"/>
                </a:solidFill>
                <a:latin typeface="Arial Black" pitchFamily="34" charset="0"/>
              </a:rPr>
              <a:t>Ps.73:24-28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53" y="761999"/>
            <a:ext cx="533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0457" y="22657"/>
            <a:ext cx="925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They Remembered His Words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093863">
            <a:off x="3972797" y="1088955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Mt.19:3-12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765" y="879879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GOD JOINS…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797" y="1644665"/>
            <a:ext cx="2185214" cy="588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Gen.2:21-25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358" y="2294474"/>
            <a:ext cx="215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“leave &amp; cleave”</a:t>
            </a:r>
            <a:endParaRPr lang="en-US" sz="105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222" y="3329633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Mal.2:14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173" y="3791298"/>
            <a:ext cx="3121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God is a witness of the covenant made between husband and wife</a:t>
            </a:r>
            <a:endParaRPr lang="en-US" sz="105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69" y="403151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0457" y="22657"/>
            <a:ext cx="925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They Remembered His Words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399" y="2461234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Mt.19:3-12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9" y="5105400"/>
            <a:ext cx="5037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Num.30:1-2,  Deut.23:21  Eccl.5:4-5    Mt.5:37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36" y="1407261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 take you as my lawful wedded wife / husband</a:t>
            </a:r>
          </a:p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 commit myself to your happiness</a:t>
            </a:r>
          </a:p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 will love, honor and respect you</a:t>
            </a:r>
          </a:p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 will cherish, serve and trust you</a:t>
            </a:r>
          </a:p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 will do this in sickness or in health</a:t>
            </a:r>
          </a:p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 will do this whether rich or poor</a:t>
            </a:r>
          </a:p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 will forsake all others and keep myself only unto you</a:t>
            </a:r>
          </a:p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 will do these things for as long as we both shall live</a:t>
            </a:r>
          </a:p>
          <a:p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With this ring, I thee wed, pledging my life and my love</a:t>
            </a:r>
            <a:endParaRPr lang="en-US" sz="105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765" y="879879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GOD JOINS…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39" y="1275001"/>
            <a:ext cx="29527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0457" y="22657"/>
            <a:ext cx="925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They Remembered His Words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093863">
            <a:off x="4223119" y="945897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Mt.19:3-12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765" y="879879"/>
            <a:ext cx="374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GOD JOINS         Male with Female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9093" y="1710876"/>
            <a:ext cx="22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Eph.5:11, 13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581" y="3810000"/>
            <a:ext cx="2467406" cy="1696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1Tim.1:8-11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Rom.1:26-29a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1Cor.6:9-11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569" y="2449826"/>
            <a:ext cx="226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Homosexuality is a Sin!</a:t>
            </a:r>
            <a:endParaRPr lang="en-US" sz="105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3876" y="3000736"/>
            <a:ext cx="2492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66"/>
                </a:solidFill>
                <a:latin typeface="Arial Narrow" pitchFamily="34" charset="0"/>
              </a:rPr>
              <a:t>…. God declares it as such</a:t>
            </a:r>
            <a:endParaRPr lang="en-US" sz="28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71" y="118628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42" y="3810000"/>
            <a:ext cx="2514600" cy="16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0457" y="22657"/>
            <a:ext cx="925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They Remembered His Words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093863">
            <a:off x="4223119" y="945897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Arial Black" pitchFamily="34" charset="0"/>
              </a:rPr>
              <a:t>Mt.19:3-12</a:t>
            </a:r>
            <a:endParaRPr lang="en-US" sz="3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25" y="788574"/>
            <a:ext cx="374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GOD JOINS         Male with Female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52" y="4419600"/>
            <a:ext cx="1944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Mt.7:24-27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Ps.127:1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8241" y="3848161"/>
            <a:ext cx="1826141" cy="1142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Ps.106:13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Gal.1:6-9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5" y="1626422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How did you stay together for so long?</a:t>
            </a:r>
            <a:endParaRPr lang="en-US" sz="105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112" y="2457419"/>
            <a:ext cx="374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…. we came from a time that if something was broken, you fixed it rather than throwing it away</a:t>
            </a:r>
            <a:endParaRPr lang="en-US" sz="24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440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Perry</dc:creator>
  <cp:lastModifiedBy>Perry</cp:lastModifiedBy>
  <cp:revision>148</cp:revision>
  <dcterms:created xsi:type="dcterms:W3CDTF">2011-06-10T02:44:41Z</dcterms:created>
  <dcterms:modified xsi:type="dcterms:W3CDTF">2013-07-03T16:05:38Z</dcterms:modified>
</cp:coreProperties>
</file>