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0" r:id="rId4"/>
    <p:sldId id="296" r:id="rId5"/>
    <p:sldId id="301" r:id="rId6"/>
    <p:sldId id="302" r:id="rId7"/>
    <p:sldId id="303" r:id="rId8"/>
    <p:sldId id="304" r:id="rId9"/>
    <p:sldId id="30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FF"/>
    <a:srgbClr val="00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9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43000"/>
            <a:ext cx="48577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3118" y="304800"/>
            <a:ext cx="2752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Heb.10:19-25</a:t>
            </a:r>
            <a:endParaRPr lang="en-US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1644128"/>
            <a:ext cx="2079415" cy="1683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Get In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Stay In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Help Others</a:t>
            </a:r>
          </a:p>
        </p:txBody>
      </p:sp>
    </p:spTree>
    <p:extLst>
      <p:ext uri="{BB962C8B-B14F-4D97-AF65-F5344CB8AC3E}">
        <p14:creationId xmlns:p14="http://schemas.microsoft.com/office/powerpoint/2010/main" val="345905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7465"/>
            <a:ext cx="2752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Heb.10:19-25</a:t>
            </a:r>
            <a:endParaRPr lang="en-US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224135"/>
            <a:ext cx="613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God’s Lifeboat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158" y="1900988"/>
            <a:ext cx="82670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Heb.7:25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- Christ our High Priest, saves, makes intercession</a:t>
            </a:r>
          </a:p>
          <a:p>
            <a:endParaRPr lang="en-US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Heb.9:6-7, 11, 24-25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- entrance into Holy Place, Joint heirs</a:t>
            </a:r>
          </a:p>
          <a:p>
            <a:endParaRPr lang="en-US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Therefore… Heb.10:19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70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85800"/>
            <a:ext cx="59055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6400" y="224135"/>
            <a:ext cx="613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God’s Lifeboat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2895600"/>
            <a:ext cx="35589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Let Us “Get In”</a:t>
            </a:r>
          </a:p>
          <a:p>
            <a:pPr algn="ctr"/>
            <a:r>
              <a:rPr lang="en-US" sz="3200" dirty="0" smtClean="0">
                <a:latin typeface="Arial Black" pitchFamily="34" charset="0"/>
              </a:rPr>
              <a:t>Heb.10:22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147465"/>
            <a:ext cx="1826141" cy="1142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Isa.59:1-2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Js.4:7-8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6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224135"/>
            <a:ext cx="613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itchFamily="34" charset="0"/>
              </a:rPr>
              <a:t>God’s Lifeboat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7059" y="975101"/>
            <a:ext cx="271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Let Us “Get In”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9895" y="1429255"/>
            <a:ext cx="659097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Hear </a:t>
            </a: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- Jn.6:44-45</a:t>
            </a:r>
          </a:p>
          <a:p>
            <a:pPr algn="just"/>
            <a:endParaRPr lang="en-US" sz="1050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Believe</a:t>
            </a: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 - Rom.10:17; Jn.8:24</a:t>
            </a:r>
          </a:p>
          <a:p>
            <a:pPr algn="just"/>
            <a:endParaRPr lang="en-US" sz="1050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Repent </a:t>
            </a: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- Lk.13:3; Acts 17:30</a:t>
            </a:r>
          </a:p>
          <a:p>
            <a:pPr algn="just"/>
            <a:endParaRPr lang="en-US" sz="1050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Confess</a:t>
            </a: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 - Rom.10:9-10; Acts 8:37</a:t>
            </a:r>
          </a:p>
          <a:p>
            <a:pPr algn="just"/>
            <a:endParaRPr lang="en-US" sz="1050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Baptized</a:t>
            </a: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 - Acts 2:38</a:t>
            </a:r>
          </a:p>
          <a:p>
            <a:pPr marL="800100" lvl="1" indent="-342900" algn="just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reach the blood </a:t>
            </a: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(Acts 22:16; Rev.7:14)</a:t>
            </a:r>
          </a:p>
          <a:p>
            <a:pPr marL="800100" lvl="1" indent="-342900" algn="just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why…</a:t>
            </a: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 Mk.16:16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7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85800"/>
            <a:ext cx="59055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6400" y="224135"/>
            <a:ext cx="613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itchFamily="34" charset="0"/>
              </a:rPr>
              <a:t>God’s Lifeboat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2895600"/>
            <a:ext cx="35589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latin typeface="Arial Black" pitchFamily="34" charset="0"/>
              </a:rPr>
              <a:t>Let Us “Get In”</a:t>
            </a:r>
          </a:p>
          <a:p>
            <a:pPr algn="ctr"/>
            <a:r>
              <a:rPr lang="en-US" sz="3200" dirty="0" smtClean="0">
                <a:solidFill>
                  <a:prstClr val="black"/>
                </a:solidFill>
                <a:latin typeface="Arial Black" pitchFamily="34" charset="0"/>
              </a:rPr>
              <a:t>Heb.10:22</a:t>
            </a:r>
            <a:endParaRPr lang="en-US" sz="32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2858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Obey God’s conditions!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926104"/>
            <a:ext cx="3048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Sincere heart</a:t>
            </a:r>
          </a:p>
          <a:p>
            <a:pPr marL="457200" indent="-457200">
              <a:buAutoNum type="arabicPeriod"/>
            </a:pPr>
            <a:endParaRPr lang="en-US" sz="8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Full assurance of faith  (Heb.11:6)</a:t>
            </a:r>
          </a:p>
          <a:p>
            <a:pPr marL="457200" indent="-457200">
              <a:buAutoNum type="arabicPeriod"/>
            </a:pPr>
            <a:endParaRPr lang="en-US" sz="8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Hearts sprinkled, bodies washed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604" y="4495800"/>
            <a:ext cx="419377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Lev.16 … Heb.9:13-14; 12:24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Acts 22:16 - wash away your sins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1Pet.3:21 - baptism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saves</a:t>
            </a:r>
            <a:endParaRPr lang="en-US" sz="2400" b="1" dirty="0" smtClean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682657">
            <a:off x="152400" y="421860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Acts 2:37…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5618" y="4396998"/>
            <a:ext cx="2398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 Black" pitchFamily="34" charset="0"/>
              </a:rPr>
              <a:t>Gal.3:26-27</a:t>
            </a:r>
            <a:endParaRPr lang="en-U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9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85800"/>
            <a:ext cx="59055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6400" y="224135"/>
            <a:ext cx="613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itchFamily="34" charset="0"/>
              </a:rPr>
              <a:t>God’s Lifeboat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3608" y="2895600"/>
            <a:ext cx="37641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latin typeface="Arial Black" pitchFamily="34" charset="0"/>
              </a:rPr>
              <a:t>Let Us “Stay In”</a:t>
            </a:r>
          </a:p>
          <a:p>
            <a:pPr algn="ctr"/>
            <a:r>
              <a:rPr lang="en-US" sz="3200" dirty="0" smtClean="0">
                <a:solidFill>
                  <a:prstClr val="black"/>
                </a:solidFill>
                <a:latin typeface="Arial Black" pitchFamily="34" charset="0"/>
              </a:rPr>
              <a:t>Heb.10:23</a:t>
            </a:r>
            <a:endParaRPr lang="en-US" sz="32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285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1Cor.15:1-2  “if”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444" y="1452265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Gal.1:6-9; 5:1-7</a:t>
            </a:r>
          </a:p>
          <a:p>
            <a:pPr marL="457200" indent="-457200">
              <a:buFontTx/>
              <a:buAutoNum type="arabicPeriod"/>
            </a:pPr>
            <a:endParaRPr lang="en-US" sz="800" b="1" dirty="0" smtClean="0">
              <a:solidFill>
                <a:prstClr val="white"/>
              </a:solidFill>
              <a:latin typeface="Arial Narrow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2Pet.2:1-22</a:t>
            </a:r>
          </a:p>
          <a:p>
            <a:pPr marL="457200" indent="-457200">
              <a:buFontTx/>
              <a:buAutoNum type="arabicPeriod"/>
            </a:pPr>
            <a:endParaRPr lang="en-US" sz="800" b="1" dirty="0" smtClean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08" y="2627174"/>
            <a:ext cx="2216697" cy="1754326"/>
          </a:xfrm>
          <a:prstGeom prst="rect">
            <a:avLst/>
          </a:prstGeom>
          <a:noFill/>
          <a:ln w="889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Rom.6:4-17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      Acts 11:20-26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      Acts 14:21-23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5189" y="4630470"/>
            <a:ext cx="24064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Col.3:1-2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1Cor.15:58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Acts 8:22;  1Jn.1:9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Heb.12:1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9730" y="4394471"/>
            <a:ext cx="5137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“He Who promised is faithful”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allAtOnce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85800"/>
            <a:ext cx="59055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6400" y="224135"/>
            <a:ext cx="613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itchFamily="34" charset="0"/>
              </a:rPr>
              <a:t>God’s Lifeboat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1888" y="2895600"/>
            <a:ext cx="486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latin typeface="Arial Black" pitchFamily="34" charset="0"/>
              </a:rPr>
              <a:t>Let Us “Help Others”</a:t>
            </a:r>
          </a:p>
          <a:p>
            <a:pPr algn="ctr"/>
            <a:r>
              <a:rPr lang="en-US" sz="3200" dirty="0" smtClean="0">
                <a:solidFill>
                  <a:prstClr val="black"/>
                </a:solidFill>
                <a:latin typeface="Arial Black" pitchFamily="34" charset="0"/>
              </a:rPr>
              <a:t>Heb.10:24-25</a:t>
            </a:r>
            <a:endParaRPr lang="en-US" sz="32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102" y="2772489"/>
            <a:ext cx="285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1Cor.12:24-26</a:t>
            </a:r>
          </a:p>
          <a:p>
            <a:pPr algn="ctr"/>
            <a:endParaRPr lang="en-US" sz="2400" dirty="0" smtClean="0">
              <a:solidFill>
                <a:srgbClr val="FFFF66"/>
              </a:solidFill>
              <a:latin typeface="Arial Black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1Ths.5:11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102" y="1193237"/>
            <a:ext cx="27543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“Not  forsaking the  assembling of ourselves together”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42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85800"/>
            <a:ext cx="59055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6400" y="224135"/>
            <a:ext cx="613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itchFamily="34" charset="0"/>
              </a:rPr>
              <a:t>God’s Lifeboat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1888" y="2895600"/>
            <a:ext cx="486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latin typeface="Arial Black" pitchFamily="34" charset="0"/>
              </a:rPr>
              <a:t>Let Us “Help Others”</a:t>
            </a:r>
          </a:p>
          <a:p>
            <a:pPr algn="ctr"/>
            <a:r>
              <a:rPr lang="en-US" sz="3200" dirty="0" smtClean="0">
                <a:solidFill>
                  <a:prstClr val="black"/>
                </a:solidFill>
                <a:latin typeface="Arial Black" pitchFamily="34" charset="0"/>
              </a:rPr>
              <a:t>Heb.10:19-25</a:t>
            </a:r>
            <a:endParaRPr lang="en-US" sz="32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250882">
            <a:off x="446302" y="1529873"/>
            <a:ext cx="3170868" cy="954107"/>
          </a:xfrm>
          <a:prstGeom prst="rect">
            <a:avLst/>
          </a:prstGeom>
          <a:noFill/>
          <a:ln w="889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endParaRPr lang="en-US" sz="800" b="1" dirty="0" smtClean="0">
              <a:solidFill>
                <a:srgbClr val="FFFF66"/>
              </a:solidFill>
              <a:latin typeface="Arial Black" pitchFamily="34" charset="0"/>
            </a:endParaRPr>
          </a:p>
          <a:p>
            <a:r>
              <a:rPr lang="en-US" sz="4000" b="1" dirty="0" smtClean="0">
                <a:solidFill>
                  <a:srgbClr val="FFFF66"/>
                </a:solidFill>
                <a:latin typeface="Arial Black" pitchFamily="34" charset="0"/>
              </a:rPr>
              <a:t>Heb.4:9-16</a:t>
            </a:r>
          </a:p>
          <a:p>
            <a:endParaRPr lang="en-US" sz="800" b="1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692" y="2717325"/>
            <a:ext cx="2079415" cy="1683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Get In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Stay In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Help Others</a:t>
            </a:r>
          </a:p>
        </p:txBody>
      </p:sp>
    </p:spTree>
    <p:extLst>
      <p:ext uri="{BB962C8B-B14F-4D97-AF65-F5344CB8AC3E}">
        <p14:creationId xmlns:p14="http://schemas.microsoft.com/office/powerpoint/2010/main" val="242947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5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95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5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213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141</cp:revision>
  <dcterms:created xsi:type="dcterms:W3CDTF">2011-06-10T02:44:41Z</dcterms:created>
  <dcterms:modified xsi:type="dcterms:W3CDTF">2013-08-04T12:20:39Z</dcterms:modified>
</cp:coreProperties>
</file>