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4C13-AFD6-4AEA-B16D-795A18CC66F8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DB14-9F1D-4424-B3AA-599DC94DD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4C13-AFD6-4AEA-B16D-795A18CC66F8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DB14-9F1D-4424-B3AA-599DC94DD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4C13-AFD6-4AEA-B16D-795A18CC66F8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DB14-9F1D-4424-B3AA-599DC94DD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4C13-AFD6-4AEA-B16D-795A18CC66F8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DB14-9F1D-4424-B3AA-599DC94DD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4C13-AFD6-4AEA-B16D-795A18CC66F8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DB14-9F1D-4424-B3AA-599DC94DD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4C13-AFD6-4AEA-B16D-795A18CC66F8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DB14-9F1D-4424-B3AA-599DC94DD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4C13-AFD6-4AEA-B16D-795A18CC66F8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DB14-9F1D-4424-B3AA-599DC94DD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4C13-AFD6-4AEA-B16D-795A18CC66F8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DB14-9F1D-4424-B3AA-599DC94DD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4C13-AFD6-4AEA-B16D-795A18CC66F8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DB14-9F1D-4424-B3AA-599DC94DD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4C13-AFD6-4AEA-B16D-795A18CC66F8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DB14-9F1D-4424-B3AA-599DC94DD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4C13-AFD6-4AEA-B16D-795A18CC66F8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DB14-9F1D-4424-B3AA-599DC94DD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84C13-AFD6-4AEA-B16D-795A18CC66F8}" type="datetimeFigureOut">
              <a:rPr lang="en-US" smtClean="0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BDB14-9F1D-4424-B3AA-599DC94DD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46434" y="1295400"/>
            <a:ext cx="19161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>
                <a:latin typeface="Arial" pitchFamily="34" charset="0"/>
                <a:cs typeface="Arial" pitchFamily="34" charset="0"/>
              </a:rPr>
              <a:t>Truth</a:t>
            </a:r>
            <a:endParaRPr lang="en-US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590800"/>
            <a:ext cx="8763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“The body of real things, events, and facts. The body of true statements and propositions. The property of being in accord with fact or reality. In accordance with fact.”</a:t>
            </a:r>
            <a:endParaRPr lang="en-US" sz="32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46428" y="1295400"/>
            <a:ext cx="29161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>
                <a:latin typeface="Arial" pitchFamily="34" charset="0"/>
                <a:cs typeface="Arial" pitchFamily="34" charset="0"/>
              </a:rPr>
              <a:t>Religion</a:t>
            </a:r>
            <a:endParaRPr lang="en-US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590800"/>
            <a:ext cx="8153400" cy="2133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“A personal set or institutionalized system of religious attitudes, beliefs, and practices. A cause, principle, or set of beliefs held to with ardor and faith.”</a:t>
            </a:r>
            <a:endParaRPr lang="en-US" sz="32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esus_before_pilate_jek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1219200"/>
            <a:ext cx="4114800" cy="5359400"/>
          </a:xfrm>
          <a:prstGeom prst="ellipse">
            <a:avLst/>
          </a:prstGeom>
          <a:effectLst>
            <a:softEdge rad="127000"/>
          </a:effectLst>
        </p:spPr>
      </p:pic>
      <p:sp>
        <p:nvSpPr>
          <p:cNvPr id="3" name="TextBox 2"/>
          <p:cNvSpPr txBox="1"/>
          <p:nvPr/>
        </p:nvSpPr>
        <p:spPr>
          <a:xfrm>
            <a:off x="3621937" y="-85130"/>
            <a:ext cx="19161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>
                <a:latin typeface="Arial" pitchFamily="34" charset="0"/>
                <a:cs typeface="Arial" pitchFamily="34" charset="0"/>
              </a:rPr>
              <a:t>Truth</a:t>
            </a:r>
            <a:endParaRPr lang="en-US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2485" y="762000"/>
            <a:ext cx="1895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John 18:36-38</a:t>
            </a:r>
            <a:endParaRPr lang="en-US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43000"/>
            <a:ext cx="25298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Is Important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08232"/>
            <a:ext cx="53885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We need to know what it is</a:t>
            </a:r>
          </a:p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nd from where it comes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765907"/>
            <a:ext cx="49349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We should demonstrate 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regard/respect for it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323582"/>
            <a:ext cx="55008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We should let nothing keep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us from it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305490"/>
            <a:ext cx="5010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Rev. 22:18-19; 1 Cor. 1:21-25; Eph. 4:4-6</a:t>
            </a:r>
            <a:endParaRPr lang="en-US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778514"/>
            <a:ext cx="48961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1 Thess. 2:13; Luke 6:46-49; Lev. 10:3; </a:t>
            </a:r>
          </a:p>
          <a:p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Ps. 119:11; 1 Tim. 4:13; Phil. 3:8-11</a:t>
            </a:r>
            <a:endParaRPr lang="en-US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175337"/>
            <a:ext cx="46830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Matt. 15:7-9; Gal. 1:6-9; 2 Tim. 4:1-4; </a:t>
            </a:r>
          </a:p>
          <a:p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1 Tim. 3:15; Jn. 17:17; 2 Tim 3:16-17; </a:t>
            </a:r>
          </a:p>
          <a:p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Acts 17:11</a:t>
            </a:r>
            <a:endParaRPr lang="en-US" sz="2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1657290"/>
            <a:ext cx="27606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Jn. 8:31-32; Jn. 16:13</a:t>
            </a:r>
            <a:endParaRPr lang="en-US" sz="20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0" grpId="1"/>
      <p:bldP spid="11" grpId="0"/>
      <p:bldP spid="11" grpId="1"/>
      <p:bldP spid="13" grpId="0"/>
      <p:bldP spid="13" grpId="1"/>
      <p:bldP spid="14" grpId="0"/>
      <p:bldP spid="14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172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Harwell</dc:creator>
  <cp:lastModifiedBy>Class And Sermons</cp:lastModifiedBy>
  <cp:revision>11</cp:revision>
  <dcterms:created xsi:type="dcterms:W3CDTF">2013-06-15T12:17:13Z</dcterms:created>
  <dcterms:modified xsi:type="dcterms:W3CDTF">2013-09-08T22:07:08Z</dcterms:modified>
</cp:coreProperties>
</file>