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66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99FF"/>
    <a:srgbClr val="CCECFF"/>
    <a:srgbClr val="000066"/>
    <a:srgbClr val="0000CC"/>
    <a:srgbClr val="FFFF00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518" y="845641"/>
            <a:ext cx="56388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2Tim.2:15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“Be diligent to present yourself approved to God, as a workman who does not need to be ashamed, accurately handling the Word of Truth”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9840" y="2123100"/>
            <a:ext cx="5383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Jn.4:24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- “God is Spirit and those who worship Him must worship Him in spirit and in Truth”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23571">
            <a:off x="884902" y="3061819"/>
            <a:ext cx="2117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Worship…</a:t>
            </a:r>
            <a:endParaRPr lang="en-US" sz="28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4242" y="3323429"/>
            <a:ext cx="28172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Singing…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Prayer…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Lord’s Supper…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Preaching the Word…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Giving…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240" y="3233856"/>
            <a:ext cx="1676400" cy="202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chemeClr val="tx2"/>
                </a:solidFill>
                <a:effectLst/>
                <a:latin typeface="Arial Black" panose="020B0A04020102020204" pitchFamily="34" charset="0"/>
              </a:rPr>
              <a:t>The God Approved Giver</a:t>
            </a:r>
            <a:endParaRPr lang="en-US" sz="4400" b="1" cap="none" spc="0" dirty="0">
              <a:ln w="25400" cmpd="sng">
                <a:solidFill>
                  <a:srgbClr val="6699FF"/>
                </a:solidFill>
                <a:prstDash val="solid"/>
              </a:ln>
              <a:solidFill>
                <a:schemeClr val="tx2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8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5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5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5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8768" y="457200"/>
            <a:ext cx="74012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Christians have a giving attitude toward one another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Generosity doesn’t stop at our local congregation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Have examples of funds being used to help needy Christians and to provide for preachers of the Gospel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Give because God will bless us &amp; we’ll have more to give AND because our giving stirs others up 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View our giving as a gift, something given freely AND view our giving as a responsibility 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0161"/>
            <a:ext cx="17526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140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165"/>
            <a:ext cx="7467599" cy="354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chemeClr val="tx2"/>
                </a:solidFill>
                <a:effectLst/>
                <a:latin typeface="Arial Black" panose="020B0A04020102020204" pitchFamily="34" charset="0"/>
              </a:rPr>
              <a:t>The God Approved Giver</a:t>
            </a:r>
            <a:endParaRPr lang="en-US" sz="4400" b="1" cap="none" spc="0" dirty="0">
              <a:ln w="25400" cmpd="sng">
                <a:solidFill>
                  <a:srgbClr val="6699FF"/>
                </a:solidFill>
                <a:prstDash val="solid"/>
              </a:ln>
              <a:solidFill>
                <a:schemeClr val="tx2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286000"/>
            <a:ext cx="2953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Sacrificially</a:t>
            </a:r>
            <a:r>
              <a:rPr lang="en-US" sz="3200" dirty="0" err="1" smtClean="0"/>
              <a:t>i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927117"/>
            <a:ext cx="2218877" cy="1696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2Cor.8:1-5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Mk.12:41-44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2Sam.24:24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5336" y="3927117"/>
            <a:ext cx="3497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Gal.2:20 </a:t>
            </a: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&amp;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Php.1:21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8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165"/>
            <a:ext cx="7467599" cy="354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1" y="2286000"/>
            <a:ext cx="2362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prstClr val="white"/>
                </a:solidFill>
                <a:latin typeface="Arial Black" panose="020B0A04020102020204" pitchFamily="34" charset="0"/>
              </a:rPr>
              <a:t>Cheefully</a:t>
            </a:r>
            <a:r>
              <a:rPr lang="en-US" sz="32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Arial Black" panose="020B0A04020102020204" pitchFamily="34" charset="0"/>
              </a:rPr>
              <a:t>Willingly</a:t>
            </a:r>
            <a:r>
              <a:rPr lang="en-US" sz="3200" dirty="0" err="1" smtClean="0">
                <a:solidFill>
                  <a:prstClr val="black"/>
                </a:solidFill>
              </a:rPr>
              <a:t>i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980" y="3947793"/>
            <a:ext cx="43624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2Cor.8:2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abundance of joy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2Cor.8:3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willing of themselves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2Cor.8:4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earnestly pleading…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4009245"/>
            <a:ext cx="1978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Acts 20:35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2Cor.9:6-7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165"/>
            <a:ext cx="7467599" cy="354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1" y="2286000"/>
            <a:ext cx="2588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As Has Prospered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914250"/>
            <a:ext cx="4054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		1Cor.16:2 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		2Cor.8:12 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Mal.1:6-8; 3:8-10 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5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165"/>
            <a:ext cx="7467599" cy="354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1" y="2286000"/>
            <a:ext cx="258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Liberally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914250"/>
            <a:ext cx="1752600" cy="58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2Cor.9:6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4477434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heart,  liberal,  generous</a:t>
            </a: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4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165"/>
            <a:ext cx="7467599" cy="354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286000"/>
            <a:ext cx="3124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Purposefully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9900" y="3934926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2Cor.9:7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1Cor.16:2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5084729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smtClean="0">
                <a:solidFill>
                  <a:srgbClr val="FFFF00"/>
                </a:solidFill>
                <a:latin typeface="Arial Black" panose="020B0A04020102020204" pitchFamily="34" charset="0"/>
              </a:rPr>
              <a:t>Lev.23:10;  </a:t>
            </a:r>
            <a:r>
              <a:rPr lang="en-US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Deut.14:22-23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5791200"/>
            <a:ext cx="1828800" cy="58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Mt.6:33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4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165"/>
            <a:ext cx="7467599" cy="354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286000"/>
            <a:ext cx="3124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Secretly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9900" y="3934926"/>
            <a:ext cx="2209800" cy="588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Mt.6:1-4</a:t>
            </a:r>
          </a:p>
        </p:txBody>
      </p:sp>
    </p:spTree>
    <p:extLst>
      <p:ext uri="{BB962C8B-B14F-4D97-AF65-F5344CB8AC3E}">
        <p14:creationId xmlns:p14="http://schemas.microsoft.com/office/powerpoint/2010/main" val="93737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683" y="1671685"/>
            <a:ext cx="16097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408" y="1922859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8506" y="76200"/>
            <a:ext cx="766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5400" cmpd="sng">
                  <a:solidFill>
                    <a:srgbClr val="6699FF"/>
                  </a:solidFill>
                  <a:prstDash val="solid"/>
                </a:ln>
                <a:solidFill>
                  <a:srgbClr val="1F497D"/>
                </a:solidFill>
                <a:latin typeface="Arial Black" panose="020B0A04020102020204" pitchFamily="34" charset="0"/>
              </a:rPr>
              <a:t>The God Approved Giver</a:t>
            </a:r>
            <a:endParaRPr lang="en-US" sz="4400" b="1" dirty="0">
              <a:ln w="25400" cmpd="sng">
                <a:solidFill>
                  <a:srgbClr val="6699FF"/>
                </a:solidFill>
                <a:prstDash val="solid"/>
              </a:ln>
              <a:solidFill>
                <a:srgbClr val="1F497D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5516" y="845641"/>
            <a:ext cx="64892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Bring in our hands what we find in our heart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435011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2Cor.8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7249" y="3971577"/>
            <a:ext cx="3386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Consider again…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2Tim.2:15; Jn.4:24</a:t>
            </a:r>
          </a:p>
        </p:txBody>
      </p:sp>
    </p:spTree>
    <p:extLst>
      <p:ext uri="{BB962C8B-B14F-4D97-AF65-F5344CB8AC3E}">
        <p14:creationId xmlns:p14="http://schemas.microsoft.com/office/powerpoint/2010/main" val="132851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</TotalTime>
  <Words>229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171</cp:revision>
  <dcterms:created xsi:type="dcterms:W3CDTF">2011-06-10T02:44:41Z</dcterms:created>
  <dcterms:modified xsi:type="dcterms:W3CDTF">2014-01-19T18:49:34Z</dcterms:modified>
</cp:coreProperties>
</file>