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08" r:id="rId5"/>
    <p:sldMasterId id="2147483720" r:id="rId6"/>
  </p:sldMasterIdLst>
  <p:sldIdLst>
    <p:sldId id="264" r:id="rId7"/>
    <p:sldId id="266" r:id="rId8"/>
    <p:sldId id="269" r:id="rId9"/>
    <p:sldId id="260" r:id="rId10"/>
    <p:sldId id="268" r:id="rId11"/>
    <p:sldId id="278" r:id="rId12"/>
    <p:sldId id="270" r:id="rId13"/>
    <p:sldId id="271" r:id="rId14"/>
    <p:sldId id="273" r:id="rId15"/>
    <p:sldId id="274" r:id="rId16"/>
    <p:sldId id="275" r:id="rId17"/>
    <p:sldId id="276" r:id="rId18"/>
    <p:sldId id="277" r:id="rId19"/>
    <p:sldId id="279" r:id="rId20"/>
    <p:sldId id="26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00"/>
    <a:srgbClr val="00FF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98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2A20F1-D91B-480B-B152-8DA4D9E09F4E}" type="datetimeFigureOut">
              <a:rPr lang="en-US" smtClean="0"/>
              <a:pPr/>
              <a:t>10/5/2014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988C7-1DE2-4F7D-BAAB-CCB5EC8D5C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A20F1-D91B-480B-B152-8DA4D9E09F4E}" type="datetimeFigureOut">
              <a:rPr lang="en-US" smtClean="0"/>
              <a:pPr/>
              <a:t>10/5/2014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988C7-1DE2-4F7D-BAAB-CCB5EC8D5C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A20F1-D91B-480B-B152-8DA4D9E09F4E}" type="datetimeFigureOut">
              <a:rPr lang="en-US" smtClean="0"/>
              <a:pPr/>
              <a:t>10/5/2014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988C7-1DE2-4F7D-BAAB-CCB5EC8D5CC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809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2795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8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570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5255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578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487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3244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A20F1-D91B-480B-B152-8DA4D9E09F4E}" type="datetimeFigureOut">
              <a:rPr lang="en-US" smtClean="0"/>
              <a:pPr/>
              <a:t>10/5/2014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988C7-1DE2-4F7D-BAAB-CCB5EC8D5CC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9660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398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1025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0729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169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8081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5085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2862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66109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713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2A20F1-D91B-480B-B152-8DA4D9E09F4E}" type="datetimeFigureOut">
              <a:rPr lang="en-US" smtClean="0"/>
              <a:pPr/>
              <a:t>10/5/2014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988C7-1DE2-4F7D-BAAB-CCB5EC8D5CC0}"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72749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6501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2052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731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98331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6969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3371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86497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9135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9579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2A20F1-D91B-480B-B152-8DA4D9E09F4E}" type="datetimeFigureOut">
              <a:rPr lang="en-US" smtClean="0"/>
              <a:pPr/>
              <a:t>10/5/2014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988C7-1DE2-4F7D-BAAB-CCB5EC8D5CC0}"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5617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63146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11786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7597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38166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45134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18350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6991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78937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413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2A20F1-D91B-480B-B152-8DA4D9E09F4E}" type="datetimeFigureOut">
              <a:rPr lang="en-US" smtClean="0"/>
              <a:pPr/>
              <a:t>10/5/2014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D988C7-1DE2-4F7D-BAAB-CCB5EC8D5CC0}"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64055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80049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751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0435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52055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88823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68546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3543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8738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469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2A20F1-D91B-480B-B152-8DA4D9E09F4E}" type="datetimeFigureOut">
              <a:rPr lang="en-US" smtClean="0"/>
              <a:pPr/>
              <a:t>10/5/2014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D988C7-1DE2-4F7D-BAAB-CCB5EC8D5CC0}"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0572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21158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72056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26561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17288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57100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5829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A20F1-D91B-480B-B152-8DA4D9E09F4E}" type="datetimeFigureOut">
              <a:rPr lang="en-US" smtClean="0"/>
              <a:pPr/>
              <a:t>10/5/2014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D988C7-1DE2-4F7D-BAAB-CCB5EC8D5C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A20F1-D91B-480B-B152-8DA4D9E09F4E}" type="datetimeFigureOut">
              <a:rPr lang="en-US" smtClean="0"/>
              <a:pPr/>
              <a:t>10/5/2014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988C7-1DE2-4F7D-BAAB-CCB5EC8D5C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A20F1-D91B-480B-B152-8DA4D9E09F4E}" type="datetimeFigureOut">
              <a:rPr lang="en-US" smtClean="0"/>
              <a:pPr/>
              <a:t>10/5/2014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988C7-1DE2-4F7D-BAAB-CCB5EC8D5C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A20F1-D91B-480B-B152-8DA4D9E09F4E}" type="datetimeFigureOut">
              <a:rPr lang="en-US" smtClean="0"/>
              <a:pPr/>
              <a:t>10/5/2014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D988C7-1DE2-4F7D-BAAB-CCB5EC8D5C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15723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9475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14492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154710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A20F1-D91B-480B-B152-8DA4D9E09F4E}" type="datetimeFigureOut">
              <a:rPr lang="en-US" smtClean="0">
                <a:solidFill>
                  <a:prstClr val="black">
                    <a:tint val="75000"/>
                  </a:prstClr>
                </a:solidFill>
              </a:rPr>
              <a:pPr/>
              <a:t>10/5/2014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673823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m/url?sa=i&amp;rct=j&amp;q=&amp;esrc=s&amp;source=images&amp;cd=&amp;cad=rja&amp;uact=8&amp;docid=SX533mrWxROQZM&amp;tbnid=WkSqMnwdUGjdAM:&amp;ved=0CAcQjRw&amp;url=http://www.theotherapyproject.com/?page_id%3D1124&amp;ei=zOMtVM6HGNasyATEuoDoBg&amp;bvm=bv.76802529,d.aWw&amp;psig=AFQjCNGjMdUfBOSBgqqdaKa9kAzOvLVtwg&amp;ust=1412378434529193"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SX533mrWxROQZM&amp;tbnid=WkSqMnwdUGjdAM:&amp;ved=0CAcQjRw&amp;url=http://www.theotherapyproject.com/?page_id%3D1124&amp;ei=zOMtVM6HGNasyATEuoDoBg&amp;bvm=bv.76802529,d.aWw&amp;psig=AFQjCNGjMdUfBOSBgqqdaKa9kAzOvLVtwg&amp;ust=1412378434529193"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SX533mrWxROQZM&amp;tbnid=WkSqMnwdUGjdAM:&amp;ved=0CAcQjRw&amp;url=http://www.theotherapyproject.com/?page_id%3D1124&amp;ei=zOMtVM6HGNasyATEuoDoBg&amp;bvm=bv.76802529,d.aWw&amp;psig=AFQjCNGjMdUfBOSBgqqdaKa9kAzOvLVtwg&amp;ust=1412378434529193" TargetMode="External"/><Relationship Id="rId2" Type="http://schemas.openxmlformats.org/officeDocument/2006/relationships/image" Target="../media/image9.png"/><Relationship Id="rId1" Type="http://schemas.openxmlformats.org/officeDocument/2006/relationships/slideLayout" Target="../slideLayouts/slideLayout51.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SX533mrWxROQZM&amp;tbnid=WkSqMnwdUGjdAM:&amp;ved=0CAcQjRw&amp;url=http://www.theotherapyproject.com/?page_id%3D1124&amp;ei=zOMtVM6HGNasyATEuoDoBg&amp;bvm=bv.76802529,d.aWw&amp;psig=AFQjCNGjMdUfBOSBgqqdaKa9kAzOvLVtwg&amp;ust=1412378434529193"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SX533mrWxROQZM&amp;tbnid=WkSqMnwdUGjdAM:&amp;ved=0CAcQjRw&amp;url=http://www.theotherapyproject.com/?page_id%3D1124&amp;ei=zOMtVM6HGNasyATEuoDoBg&amp;bvm=bv.76802529,d.aWw&amp;psig=AFQjCNGjMdUfBOSBgqqdaKa9kAzOvLVtwg&amp;ust=1412378434529193" TargetMode="External"/><Relationship Id="rId2" Type="http://schemas.openxmlformats.org/officeDocument/2006/relationships/image" Target="../media/image9.png"/><Relationship Id="rId1" Type="http://schemas.openxmlformats.org/officeDocument/2006/relationships/slideLayout" Target="../slideLayouts/slideLayout62.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SX533mrWxROQZM&amp;tbnid=WkSqMnwdUGjdAM:&amp;ved=0CAcQjRw&amp;url=http://www.theotherapyproject.com/?page_id%3D1124&amp;ei=zOMtVM6HGNasyATEuoDoBg&amp;bvm=bv.76802529,d.aWw&amp;psig=AFQjCNGjMdUfBOSBgqqdaKa9kAzOvLVtwg&amp;ust=1412378434529193"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jpeg"/><Relationship Id="rId4" Type="http://schemas.openxmlformats.org/officeDocument/2006/relationships/hyperlink" Target="http://www.google.com/url?sa=i&amp;rct=j&amp;q=&amp;esrc=s&amp;source=images&amp;cd=&amp;cad=rja&amp;uact=8&amp;docid=SX533mrWxROQZM&amp;tbnid=WkSqMnwdUGjdAM:&amp;ved=0CAcQjRw&amp;url=http://www.theotherapyproject.com/?page_id%3D1124&amp;ei=zOMtVM6HGNasyATEuoDoBg&amp;bvm=bv.76802529,d.aWw&amp;psig=AFQjCNGjMdUfBOSBgqqdaKa9kAzOvLVtwg&amp;ust=141237843452919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m/url?sa=i&amp;rct=j&amp;q=&amp;esrc=s&amp;source=images&amp;cd=&amp;cad=rja&amp;uact=8&amp;docid=SX533mrWxROQZM&amp;tbnid=WkSqMnwdUGjdAM:&amp;ved=0CAcQjRw&amp;url=http://www.theotherapyproject.com/?page_id%3D1124&amp;ei=zOMtVM6HGNasyATEuoDoBg&amp;bvm=bv.76802529,d.aWw&amp;psig=AFQjCNGjMdUfBOSBgqqdaKa9kAzOvLVtwg&amp;ust=1412378434529193" TargetMode="Externa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SX533mrWxROQZM&amp;tbnid=WkSqMnwdUGjdAM:&amp;ved=0CAcQjRw&amp;url=http://www.theotherapyproject.com/?page_id%3D1124&amp;ei=zOMtVM6HGNasyATEuoDoBg&amp;bvm=bv.76802529,d.aWw&amp;psig=AFQjCNGjMdUfBOSBgqqdaKa9kAzOvLVtwg&amp;ust=1412378434529193" TargetMode="External"/><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SX533mrWxROQZM&amp;tbnid=WkSqMnwdUGjdAM:&amp;ved=0CAcQjRw&amp;url=http://www.theotherapyproject.com/?page_id%3D1124&amp;ei=zOMtVM6HGNasyATEuoDoBg&amp;bvm=bv.76802529,d.aWw&amp;psig=AFQjCNGjMdUfBOSBgqqdaKa9kAzOvLVtwg&amp;ust=1412378434529193"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SX533mrWxROQZM&amp;tbnid=WkSqMnwdUGjdAM:&amp;ved=0CAcQjRw&amp;url=http://www.theotherapyproject.com/?page_id%3D1124&amp;ei=zOMtVM6HGNasyATEuoDoBg&amp;bvm=bv.76802529,d.aWw&amp;psig=AFQjCNGjMdUfBOSBgqqdaKa9kAzOvLVtwg&amp;ust=1412378434529193" TargetMode="Externa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SX533mrWxROQZM&amp;tbnid=WkSqMnwdUGjdAM:&amp;ved=0CAcQjRw&amp;url=http://www.theotherapyproject.com/?page_id%3D1124&amp;ei=zOMtVM6HGNasyATEuoDoBg&amp;bvm=bv.76802529,d.aWw&amp;psig=AFQjCNGjMdUfBOSBgqqdaKa9kAzOvLVtwg&amp;ust=1412378434529193" TargetMode="External"/><Relationship Id="rId2" Type="http://schemas.openxmlformats.org/officeDocument/2006/relationships/image" Target="../media/image10.png"/><Relationship Id="rId1" Type="http://schemas.openxmlformats.org/officeDocument/2006/relationships/slideLayout" Target="../slideLayouts/slideLayout29.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SX533mrWxROQZM&amp;tbnid=WkSqMnwdUGjdAM:&amp;ved=0CAcQjRw&amp;url=http://www.theotherapyproject.com/?page_id%3D1124&amp;ei=zOMtVM6HGNasyATEuoDoBg&amp;bvm=bv.76802529,d.aWw&amp;psig=AFQjCNGjMdUfBOSBgqqdaKa9kAzOvLVtwg&amp;ust=1412378434529193" TargetMode="External"/><Relationship Id="rId2" Type="http://schemas.openxmlformats.org/officeDocument/2006/relationships/image" Target="../media/image10.png"/><Relationship Id="rId1" Type="http://schemas.openxmlformats.org/officeDocument/2006/relationships/slideLayout" Target="../slideLayouts/slideLayout40.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https://encrypted-tbn2.gstatic.com/images?q=tbn:ANd9GcQq7FAXzRSENLfzRD7eGMAlswYSA_uAePZUR31JhJmjuE09S9Uh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52400"/>
            <a:ext cx="5543550" cy="24003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2662" y="21336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6778" y="2552701"/>
            <a:ext cx="4191000" cy="384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02899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style.rotation</p:attrName>
                                        </p:attrNameLst>
                                      </p:cBhvr>
                                      <p:tavLst>
                                        <p:tav tm="0">
                                          <p:val>
                                            <p:fltVal val="720"/>
                                          </p:val>
                                        </p:tav>
                                        <p:tav tm="100000">
                                          <p:val>
                                            <p:fltVal val="0"/>
                                          </p:val>
                                        </p:tav>
                                      </p:tavLst>
                                    </p:anim>
                                    <p:anim calcmode="lin" valueType="num">
                                      <p:cBhvr>
                                        <p:cTn id="9" dur="1000" fill="hold"/>
                                        <p:tgtEl>
                                          <p:spTgt spid="3"/>
                                        </p:tgtEl>
                                        <p:attrNameLst>
                                          <p:attrName>ppt_h</p:attrName>
                                        </p:attrNameLst>
                                      </p:cBhvr>
                                      <p:tavLst>
                                        <p:tav tm="0">
                                          <p:val>
                                            <p:fltVal val="0"/>
                                          </p:val>
                                        </p:tav>
                                        <p:tav tm="100000">
                                          <p:val>
                                            <p:strVal val="#ppt_h"/>
                                          </p:val>
                                        </p:tav>
                                      </p:tavLst>
                                    </p:anim>
                                    <p:anim calcmode="lin" valueType="num">
                                      <p:cBhvr>
                                        <p:cTn id="10" dur="1000" fill="hold"/>
                                        <p:tgtEl>
                                          <p:spTgt spid="3"/>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25"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9652"/>
            <a:ext cx="5181600" cy="215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s://encrypted-tbn2.gstatic.com/images?q=tbn:ANd9GcQq7FAXzRSENLfzRD7eGMAlswYSA_uAePZUR31JhJmjuE09S9Uh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6" y="185196"/>
            <a:ext cx="2771774" cy="12001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67623" y="195528"/>
            <a:ext cx="1478290" cy="461665"/>
          </a:xfrm>
          <a:prstGeom prst="rect">
            <a:avLst/>
          </a:prstGeom>
          <a:noFill/>
        </p:spPr>
        <p:txBody>
          <a:bodyPr wrap="none" rtlCol="0">
            <a:spAutoFit/>
          </a:bodyPr>
          <a:lstStyle/>
          <a:p>
            <a:r>
              <a:rPr lang="en-US" sz="2400" b="1" dirty="0" smtClean="0">
                <a:solidFill>
                  <a:prstClr val="black"/>
                </a:solidFill>
                <a:latin typeface="Arial Narrow" panose="020B0606020202030204" pitchFamily="34" charset="0"/>
              </a:rPr>
              <a:t>Gen.4:1-12</a:t>
            </a:r>
            <a:endParaRPr lang="en-US" sz="2400" b="1" dirty="0">
              <a:solidFill>
                <a:prstClr val="black"/>
              </a:solidFill>
              <a:latin typeface="Arial Narrow" panose="020B0606020202030204" pitchFamily="34" charset="0"/>
            </a:endParaRPr>
          </a:p>
        </p:txBody>
      </p:sp>
      <p:sp>
        <p:nvSpPr>
          <p:cNvPr id="3" name="Rectangle 2"/>
          <p:cNvSpPr/>
          <p:nvPr/>
        </p:nvSpPr>
        <p:spPr>
          <a:xfrm>
            <a:off x="2743200" y="1713807"/>
            <a:ext cx="5327137" cy="95410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cap="all" dirty="0" smtClean="0">
                <a:ln/>
                <a:solidFill>
                  <a:srgbClr val="1F497D">
                    <a:lumMod val="75000"/>
                  </a:srgbClr>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Arial Black" panose="020B0A04020102020204" pitchFamily="34" charset="0"/>
              </a:rPr>
              <a:t>What Am I Going To Offer God?</a:t>
            </a:r>
            <a:endParaRPr lang="en-US" sz="2800" b="1" cap="all" dirty="0">
              <a:ln/>
              <a:solidFill>
                <a:srgbClr val="1F497D">
                  <a:lumMod val="75000"/>
                </a:srgbClr>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Arial Black" panose="020B0A04020102020204" pitchFamily="34" charset="0"/>
            </a:endParaRPr>
          </a:p>
        </p:txBody>
      </p:sp>
      <p:sp>
        <p:nvSpPr>
          <p:cNvPr id="7" name="TextBox 6"/>
          <p:cNvSpPr txBox="1"/>
          <p:nvPr/>
        </p:nvSpPr>
        <p:spPr>
          <a:xfrm>
            <a:off x="3370656" y="2865376"/>
            <a:ext cx="3621889" cy="1754326"/>
          </a:xfrm>
          <a:prstGeom prst="rect">
            <a:avLst/>
          </a:prstGeom>
          <a:noFill/>
        </p:spPr>
        <p:txBody>
          <a:bodyPr wrap="none" rtlCol="0">
            <a:spAutoFit/>
          </a:bodyPr>
          <a:lstStyle/>
          <a:p>
            <a:pPr algn="ctr">
              <a:lnSpc>
                <a:spcPct val="150000"/>
              </a:lnSpc>
            </a:pPr>
            <a:r>
              <a:rPr lang="en-US" sz="2400" dirty="0" smtClean="0">
                <a:solidFill>
                  <a:prstClr val="black"/>
                </a:solidFill>
                <a:latin typeface="Arial Black" panose="020B0A04020102020204" pitchFamily="34" charset="0"/>
              </a:rPr>
              <a:t>2Cor.5:7 / Rom.10:17</a:t>
            </a:r>
          </a:p>
          <a:p>
            <a:pPr algn="ctr">
              <a:lnSpc>
                <a:spcPct val="150000"/>
              </a:lnSpc>
            </a:pPr>
            <a:r>
              <a:rPr lang="en-US" sz="2400" dirty="0" smtClean="0">
                <a:solidFill>
                  <a:prstClr val="black"/>
                </a:solidFill>
                <a:latin typeface="Arial Black" panose="020B0A04020102020204" pitchFamily="34" charset="0"/>
              </a:rPr>
              <a:t>Heb.11:4</a:t>
            </a:r>
          </a:p>
          <a:p>
            <a:pPr algn="ctr">
              <a:lnSpc>
                <a:spcPct val="150000"/>
              </a:lnSpc>
            </a:pPr>
            <a:r>
              <a:rPr lang="en-US" sz="2400" dirty="0" smtClean="0">
                <a:solidFill>
                  <a:prstClr val="black"/>
                </a:solidFill>
                <a:latin typeface="Arial Black" panose="020B0A04020102020204" pitchFamily="34" charset="0"/>
              </a:rPr>
              <a:t>Jer.10:23</a:t>
            </a:r>
          </a:p>
        </p:txBody>
      </p:sp>
      <p:sp>
        <p:nvSpPr>
          <p:cNvPr id="8" name="TextBox 7"/>
          <p:cNvSpPr txBox="1"/>
          <p:nvPr/>
        </p:nvSpPr>
        <p:spPr>
          <a:xfrm>
            <a:off x="1353488" y="4952999"/>
            <a:ext cx="3828113" cy="1200329"/>
          </a:xfrm>
          <a:prstGeom prst="rect">
            <a:avLst/>
          </a:prstGeom>
          <a:noFill/>
        </p:spPr>
        <p:txBody>
          <a:bodyPr wrap="square" rtlCol="0">
            <a:spAutoFit/>
          </a:bodyPr>
          <a:lstStyle/>
          <a:p>
            <a:pPr algn="ctr">
              <a:lnSpc>
                <a:spcPct val="150000"/>
              </a:lnSpc>
            </a:pPr>
            <a:r>
              <a:rPr lang="en-US" sz="2400" dirty="0" smtClean="0">
                <a:solidFill>
                  <a:prstClr val="black"/>
                </a:solidFill>
                <a:latin typeface="Arial Black" panose="020B0A04020102020204" pitchFamily="34" charset="0"/>
              </a:rPr>
              <a:t>Deut.12:32;  Jn.6:45;  Rom.10:8-18</a:t>
            </a:r>
          </a:p>
        </p:txBody>
      </p:sp>
      <p:sp>
        <p:nvSpPr>
          <p:cNvPr id="9" name="TextBox 8"/>
          <p:cNvSpPr txBox="1"/>
          <p:nvPr/>
        </p:nvSpPr>
        <p:spPr>
          <a:xfrm rot="20876002">
            <a:off x="359582" y="2221638"/>
            <a:ext cx="2326358" cy="892552"/>
          </a:xfrm>
          <a:prstGeom prst="rect">
            <a:avLst/>
          </a:prstGeom>
          <a:noFill/>
        </p:spPr>
        <p:txBody>
          <a:bodyPr wrap="square" rtlCol="0">
            <a:spAutoFit/>
          </a:bodyPr>
          <a:lstStyle/>
          <a:p>
            <a:pPr algn="ctr"/>
            <a:r>
              <a:rPr lang="en-US" sz="2400" b="1" dirty="0" smtClean="0">
                <a:solidFill>
                  <a:prstClr val="black"/>
                </a:solidFill>
                <a:latin typeface="Arial Black" panose="020B0A04020102020204" pitchFamily="34" charset="0"/>
                <a:cs typeface="Aharoni" panose="02010803020104030203" pitchFamily="2" charset="-79"/>
              </a:rPr>
              <a:t>Gen.4:1-12</a:t>
            </a:r>
            <a:r>
              <a:rPr lang="en-US" sz="2800" b="1" dirty="0" smtClean="0">
                <a:solidFill>
                  <a:prstClr val="black"/>
                </a:solidFill>
                <a:latin typeface="Arial Black" panose="020B0A04020102020204" pitchFamily="34" charset="0"/>
                <a:cs typeface="Aharoni" panose="02010803020104030203" pitchFamily="2" charset="-79"/>
              </a:rPr>
              <a:t> </a:t>
            </a:r>
            <a:r>
              <a:rPr lang="en-US" sz="2400" b="1" dirty="0" smtClean="0">
                <a:solidFill>
                  <a:prstClr val="black"/>
                </a:solidFill>
                <a:latin typeface="Arial Narrow" panose="020B0606020202030204" pitchFamily="34" charset="0"/>
                <a:cs typeface="Aharoni" panose="02010803020104030203" pitchFamily="2" charset="-79"/>
              </a:rPr>
              <a:t>Second Choice</a:t>
            </a:r>
            <a:endParaRPr lang="en-US" sz="2400" b="1" dirty="0">
              <a:solidFill>
                <a:prstClr val="black"/>
              </a:solidFill>
              <a:latin typeface="Arial Narrow" panose="020B0606020202030204" pitchFamily="34" charset="0"/>
              <a:cs typeface="Aharoni" panose="02010803020104030203" pitchFamily="2" charset="-79"/>
            </a:endParaRPr>
          </a:p>
        </p:txBody>
      </p:sp>
    </p:spTree>
    <p:extLst>
      <p:ext uri="{BB962C8B-B14F-4D97-AF65-F5344CB8AC3E}">
        <p14:creationId xmlns:p14="http://schemas.microsoft.com/office/powerpoint/2010/main" val="16223973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nodeType="clickEffect">
                                  <p:stCondLst>
                                    <p:cond delay="0"/>
                                  </p:stCondLst>
                                  <p:iterate type="lt">
                                    <p:tmPct val="10000"/>
                                  </p:iterate>
                                  <p:childTnLst>
                                    <p:set>
                                      <p:cBhvr>
                                        <p:cTn id="13" dur="1" fill="hold">
                                          <p:stCondLst>
                                            <p:cond delay="0"/>
                                          </p:stCondLst>
                                        </p:cTn>
                                        <p:tgtEl>
                                          <p:spTgt spid="7">
                                            <p:txEl>
                                              <p:pRg st="0" end="0"/>
                                            </p:txEl>
                                          </p:spTgt>
                                        </p:tgtEl>
                                        <p:attrNameLst>
                                          <p:attrName>style.visibility</p:attrName>
                                        </p:attrNameLst>
                                      </p:cBhvr>
                                      <p:to>
                                        <p:strVal val="visible"/>
                                      </p:to>
                                    </p:set>
                                    <p:anim by="(-#ppt_w*2)" calcmode="lin" valueType="num">
                                      <p:cBhvr rctx="PPT">
                                        <p:cTn id="14" dur="500" autoRev="1" fill="hold">
                                          <p:stCondLst>
                                            <p:cond delay="0"/>
                                          </p:stCondLst>
                                        </p:cTn>
                                        <p:tgtEl>
                                          <p:spTgt spid="7">
                                            <p:txEl>
                                              <p:pRg st="0" end="0"/>
                                            </p:txEl>
                                          </p:spTgt>
                                        </p:tgtEl>
                                        <p:attrNameLst>
                                          <p:attrName>ppt_w</p:attrName>
                                        </p:attrNameLst>
                                      </p:cBhvr>
                                    </p:anim>
                                    <p:anim by="(#ppt_w*0.50)" calcmode="lin" valueType="num">
                                      <p:cBhvr>
                                        <p:cTn id="15" dur="500" decel="50000" autoRev="1" fill="hold">
                                          <p:stCondLst>
                                            <p:cond delay="0"/>
                                          </p:stCondLst>
                                        </p:cTn>
                                        <p:tgtEl>
                                          <p:spTgt spid="7">
                                            <p:txEl>
                                              <p:pRg st="0" end="0"/>
                                            </p:txEl>
                                          </p:spTgt>
                                        </p:tgtEl>
                                        <p:attrNameLst>
                                          <p:attrName>ppt_x</p:attrName>
                                        </p:attrNameLst>
                                      </p:cBhvr>
                                    </p:anim>
                                    <p:anim from="(-#ppt_h/2)" to="(#ppt_y)" calcmode="lin" valueType="num">
                                      <p:cBhvr>
                                        <p:cTn id="16" dur="1000" fill="hold">
                                          <p:stCondLst>
                                            <p:cond delay="0"/>
                                          </p:stCondLst>
                                        </p:cTn>
                                        <p:tgtEl>
                                          <p:spTgt spid="7">
                                            <p:txEl>
                                              <p:pRg st="0" end="0"/>
                                            </p:txEl>
                                          </p:spTgt>
                                        </p:tgtEl>
                                        <p:attrNameLst>
                                          <p:attrName>ppt_y</p:attrName>
                                        </p:attrNameLst>
                                      </p:cBhvr>
                                    </p:anim>
                                    <p:animRot by="21600000">
                                      <p:cBhvr>
                                        <p:cTn id="17" dur="1000" fill="hold">
                                          <p:stCondLst>
                                            <p:cond delay="0"/>
                                          </p:stCondLst>
                                        </p:cTn>
                                        <p:tgtEl>
                                          <p:spTgt spid="7">
                                            <p:txEl>
                                              <p:pRg st="0" end="0"/>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nodeType="clickEffect">
                                  <p:stCondLst>
                                    <p:cond delay="0"/>
                                  </p:stCondLst>
                                  <p:iterate type="lt">
                                    <p:tmPct val="10000"/>
                                  </p:iterate>
                                  <p:childTnLst>
                                    <p:set>
                                      <p:cBhvr>
                                        <p:cTn id="21" dur="1" fill="hold">
                                          <p:stCondLst>
                                            <p:cond delay="0"/>
                                          </p:stCondLst>
                                        </p:cTn>
                                        <p:tgtEl>
                                          <p:spTgt spid="7">
                                            <p:txEl>
                                              <p:pRg st="1" end="1"/>
                                            </p:txEl>
                                          </p:spTgt>
                                        </p:tgtEl>
                                        <p:attrNameLst>
                                          <p:attrName>style.visibility</p:attrName>
                                        </p:attrNameLst>
                                      </p:cBhvr>
                                      <p:to>
                                        <p:strVal val="visible"/>
                                      </p:to>
                                    </p:set>
                                    <p:anim by="(-#ppt_w*2)" calcmode="lin" valueType="num">
                                      <p:cBhvr rctx="PPT">
                                        <p:cTn id="22" dur="500" autoRev="1" fill="hold">
                                          <p:stCondLst>
                                            <p:cond delay="0"/>
                                          </p:stCondLst>
                                        </p:cTn>
                                        <p:tgtEl>
                                          <p:spTgt spid="7">
                                            <p:txEl>
                                              <p:pRg st="1" end="1"/>
                                            </p:txEl>
                                          </p:spTgt>
                                        </p:tgtEl>
                                        <p:attrNameLst>
                                          <p:attrName>ppt_w</p:attrName>
                                        </p:attrNameLst>
                                      </p:cBhvr>
                                    </p:anim>
                                    <p:anim by="(#ppt_w*0.50)" calcmode="lin" valueType="num">
                                      <p:cBhvr>
                                        <p:cTn id="23" dur="500" decel="50000" autoRev="1" fill="hold">
                                          <p:stCondLst>
                                            <p:cond delay="0"/>
                                          </p:stCondLst>
                                        </p:cTn>
                                        <p:tgtEl>
                                          <p:spTgt spid="7">
                                            <p:txEl>
                                              <p:pRg st="1" end="1"/>
                                            </p:txEl>
                                          </p:spTgt>
                                        </p:tgtEl>
                                        <p:attrNameLst>
                                          <p:attrName>ppt_x</p:attrName>
                                        </p:attrNameLst>
                                      </p:cBhvr>
                                    </p:anim>
                                    <p:anim from="(-#ppt_h/2)" to="(#ppt_y)" calcmode="lin" valueType="num">
                                      <p:cBhvr>
                                        <p:cTn id="24" dur="1000" fill="hold">
                                          <p:stCondLst>
                                            <p:cond delay="0"/>
                                          </p:stCondLst>
                                        </p:cTn>
                                        <p:tgtEl>
                                          <p:spTgt spid="7">
                                            <p:txEl>
                                              <p:pRg st="1" end="1"/>
                                            </p:txEl>
                                          </p:spTgt>
                                        </p:tgtEl>
                                        <p:attrNameLst>
                                          <p:attrName>ppt_y</p:attrName>
                                        </p:attrNameLst>
                                      </p:cBhvr>
                                    </p:anim>
                                    <p:animRot by="21600000">
                                      <p:cBhvr>
                                        <p:cTn id="25" dur="1000" fill="hold">
                                          <p:stCondLst>
                                            <p:cond delay="0"/>
                                          </p:stCondLst>
                                        </p:cTn>
                                        <p:tgtEl>
                                          <p:spTgt spid="7">
                                            <p:txEl>
                                              <p:pRg st="1" end="1"/>
                                            </p:txEl>
                                          </p:spTgt>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56" presetClass="entr" presetSubtype="0" fill="hold" nodeType="clickEffect">
                                  <p:stCondLst>
                                    <p:cond delay="0"/>
                                  </p:stCondLst>
                                  <p:iterate type="lt">
                                    <p:tmPct val="10000"/>
                                  </p:iterate>
                                  <p:childTnLst>
                                    <p:set>
                                      <p:cBhvr>
                                        <p:cTn id="29" dur="1" fill="hold">
                                          <p:stCondLst>
                                            <p:cond delay="0"/>
                                          </p:stCondLst>
                                        </p:cTn>
                                        <p:tgtEl>
                                          <p:spTgt spid="7">
                                            <p:txEl>
                                              <p:pRg st="2" end="2"/>
                                            </p:txEl>
                                          </p:spTgt>
                                        </p:tgtEl>
                                        <p:attrNameLst>
                                          <p:attrName>style.visibility</p:attrName>
                                        </p:attrNameLst>
                                      </p:cBhvr>
                                      <p:to>
                                        <p:strVal val="visible"/>
                                      </p:to>
                                    </p:set>
                                    <p:anim by="(-#ppt_w*2)" calcmode="lin" valueType="num">
                                      <p:cBhvr rctx="PPT">
                                        <p:cTn id="30" dur="500" autoRev="1" fill="hold">
                                          <p:stCondLst>
                                            <p:cond delay="0"/>
                                          </p:stCondLst>
                                        </p:cTn>
                                        <p:tgtEl>
                                          <p:spTgt spid="7">
                                            <p:txEl>
                                              <p:pRg st="2" end="2"/>
                                            </p:txEl>
                                          </p:spTgt>
                                        </p:tgtEl>
                                        <p:attrNameLst>
                                          <p:attrName>ppt_w</p:attrName>
                                        </p:attrNameLst>
                                      </p:cBhvr>
                                    </p:anim>
                                    <p:anim by="(#ppt_w*0.50)" calcmode="lin" valueType="num">
                                      <p:cBhvr>
                                        <p:cTn id="31" dur="500" decel="50000" autoRev="1" fill="hold">
                                          <p:stCondLst>
                                            <p:cond delay="0"/>
                                          </p:stCondLst>
                                        </p:cTn>
                                        <p:tgtEl>
                                          <p:spTgt spid="7">
                                            <p:txEl>
                                              <p:pRg st="2" end="2"/>
                                            </p:txEl>
                                          </p:spTgt>
                                        </p:tgtEl>
                                        <p:attrNameLst>
                                          <p:attrName>ppt_x</p:attrName>
                                        </p:attrNameLst>
                                      </p:cBhvr>
                                    </p:anim>
                                    <p:anim from="(-#ppt_h/2)" to="(#ppt_y)" calcmode="lin" valueType="num">
                                      <p:cBhvr>
                                        <p:cTn id="32" dur="1000" fill="hold">
                                          <p:stCondLst>
                                            <p:cond delay="0"/>
                                          </p:stCondLst>
                                        </p:cTn>
                                        <p:tgtEl>
                                          <p:spTgt spid="7">
                                            <p:txEl>
                                              <p:pRg st="2" end="2"/>
                                            </p:txEl>
                                          </p:spTgt>
                                        </p:tgtEl>
                                        <p:attrNameLst>
                                          <p:attrName>ppt_y</p:attrName>
                                        </p:attrNameLst>
                                      </p:cBhvr>
                                    </p:anim>
                                    <p:animRot by="21600000">
                                      <p:cBhvr>
                                        <p:cTn id="33" dur="1000" fill="hold">
                                          <p:stCondLst>
                                            <p:cond delay="0"/>
                                          </p:stCondLst>
                                        </p:cTn>
                                        <p:tgtEl>
                                          <p:spTgt spid="7">
                                            <p:txEl>
                                              <p:pRg st="2" end="2"/>
                                            </p:txEl>
                                          </p:spTgt>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nodeType="clickEffect">
                                  <p:stCondLst>
                                    <p:cond delay="0"/>
                                  </p:stCondLst>
                                  <p:iterate type="lt">
                                    <p:tmPct val="10000"/>
                                  </p:iterate>
                                  <p:childTnLst>
                                    <p:set>
                                      <p:cBhvr>
                                        <p:cTn id="37" dur="1" fill="hold">
                                          <p:stCondLst>
                                            <p:cond delay="0"/>
                                          </p:stCondLst>
                                        </p:cTn>
                                        <p:tgtEl>
                                          <p:spTgt spid="8">
                                            <p:txEl>
                                              <p:pRg st="0" end="0"/>
                                            </p:txEl>
                                          </p:spTgt>
                                        </p:tgtEl>
                                        <p:attrNameLst>
                                          <p:attrName>style.visibility</p:attrName>
                                        </p:attrNameLst>
                                      </p:cBhvr>
                                      <p:to>
                                        <p:strVal val="visible"/>
                                      </p:to>
                                    </p:set>
                                    <p:anim by="(-#ppt_w*2)" calcmode="lin" valueType="num">
                                      <p:cBhvr rctx="PPT">
                                        <p:cTn id="38" dur="500" autoRev="1" fill="hold">
                                          <p:stCondLst>
                                            <p:cond delay="0"/>
                                          </p:stCondLst>
                                        </p:cTn>
                                        <p:tgtEl>
                                          <p:spTgt spid="8">
                                            <p:txEl>
                                              <p:pRg st="0" end="0"/>
                                            </p:txEl>
                                          </p:spTgt>
                                        </p:tgtEl>
                                        <p:attrNameLst>
                                          <p:attrName>ppt_w</p:attrName>
                                        </p:attrNameLst>
                                      </p:cBhvr>
                                    </p:anim>
                                    <p:anim by="(#ppt_w*0.50)" calcmode="lin" valueType="num">
                                      <p:cBhvr>
                                        <p:cTn id="39" dur="500" decel="50000" autoRev="1" fill="hold">
                                          <p:stCondLst>
                                            <p:cond delay="0"/>
                                          </p:stCondLst>
                                        </p:cTn>
                                        <p:tgtEl>
                                          <p:spTgt spid="8">
                                            <p:txEl>
                                              <p:pRg st="0" end="0"/>
                                            </p:txEl>
                                          </p:spTgt>
                                        </p:tgtEl>
                                        <p:attrNameLst>
                                          <p:attrName>ppt_x</p:attrName>
                                        </p:attrNameLst>
                                      </p:cBhvr>
                                    </p:anim>
                                    <p:anim from="(-#ppt_h/2)" to="(#ppt_y)" calcmode="lin" valueType="num">
                                      <p:cBhvr>
                                        <p:cTn id="40" dur="1000" fill="hold">
                                          <p:stCondLst>
                                            <p:cond delay="0"/>
                                          </p:stCondLst>
                                        </p:cTn>
                                        <p:tgtEl>
                                          <p:spTgt spid="8">
                                            <p:txEl>
                                              <p:pRg st="0" end="0"/>
                                            </p:txEl>
                                          </p:spTgt>
                                        </p:tgtEl>
                                        <p:attrNameLst>
                                          <p:attrName>ppt_y</p:attrName>
                                        </p:attrNameLst>
                                      </p:cBhvr>
                                    </p:anim>
                                    <p:animRot by="21600000">
                                      <p:cBhvr>
                                        <p:cTn id="41" dur="1000" fill="hold">
                                          <p:stCondLst>
                                            <p:cond delay="0"/>
                                          </p:stCondLst>
                                        </p:cTn>
                                        <p:tgtEl>
                                          <p:spTgt spid="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9652"/>
            <a:ext cx="5181600" cy="215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s://encrypted-tbn2.gstatic.com/images?q=tbn:ANd9GcQq7FAXzRSENLfzRD7eGMAlswYSA_uAePZUR31JhJmjuE09S9Uh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6" y="185196"/>
            <a:ext cx="2771774" cy="12001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743200" y="1713807"/>
            <a:ext cx="5327137" cy="95410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cap="all" dirty="0" smtClean="0">
                <a:ln/>
                <a:solidFill>
                  <a:srgbClr val="1F497D">
                    <a:lumMod val="75000"/>
                  </a:srgbClr>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Arial Black" panose="020B0A04020102020204" pitchFamily="34" charset="0"/>
              </a:rPr>
              <a:t>What Am I Going To Offer God?</a:t>
            </a:r>
            <a:endParaRPr lang="en-US" sz="2800" b="1" cap="all" dirty="0">
              <a:ln/>
              <a:solidFill>
                <a:srgbClr val="1F497D">
                  <a:lumMod val="75000"/>
                </a:srgbClr>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Arial Black" panose="020B0A04020102020204" pitchFamily="34" charset="0"/>
            </a:endParaRPr>
          </a:p>
        </p:txBody>
      </p:sp>
      <p:sp>
        <p:nvSpPr>
          <p:cNvPr id="7" name="TextBox 6"/>
          <p:cNvSpPr txBox="1"/>
          <p:nvPr/>
        </p:nvSpPr>
        <p:spPr>
          <a:xfrm>
            <a:off x="1069271" y="2910060"/>
            <a:ext cx="7021729" cy="1200329"/>
          </a:xfrm>
          <a:prstGeom prst="rect">
            <a:avLst/>
          </a:prstGeom>
          <a:noFill/>
        </p:spPr>
        <p:txBody>
          <a:bodyPr wrap="none" rtlCol="0">
            <a:spAutoFit/>
          </a:bodyPr>
          <a:lstStyle/>
          <a:p>
            <a:pPr algn="ctr">
              <a:lnSpc>
                <a:spcPct val="150000"/>
              </a:lnSpc>
            </a:pPr>
            <a:r>
              <a:rPr lang="en-US" sz="2400" dirty="0" smtClean="0">
                <a:solidFill>
                  <a:prstClr val="black"/>
                </a:solidFill>
                <a:latin typeface="Arial Black" panose="020B0A04020102020204" pitchFamily="34" charset="0"/>
              </a:rPr>
              <a:t>Mt.23:29-36 - the blood of righteous Abel</a:t>
            </a:r>
          </a:p>
          <a:p>
            <a:pPr algn="ctr">
              <a:lnSpc>
                <a:spcPct val="150000"/>
              </a:lnSpc>
            </a:pPr>
            <a:r>
              <a:rPr lang="en-US" sz="2400" dirty="0" smtClean="0">
                <a:solidFill>
                  <a:prstClr val="black"/>
                </a:solidFill>
                <a:latin typeface="Arial Black" panose="020B0A04020102020204" pitchFamily="34" charset="0"/>
              </a:rPr>
              <a:t>1Jn.3:11-12 - Cain was of the evil one</a:t>
            </a:r>
          </a:p>
        </p:txBody>
      </p:sp>
      <p:sp>
        <p:nvSpPr>
          <p:cNvPr id="8" name="TextBox 7"/>
          <p:cNvSpPr txBox="1"/>
          <p:nvPr/>
        </p:nvSpPr>
        <p:spPr>
          <a:xfrm>
            <a:off x="3522825" y="4475486"/>
            <a:ext cx="2590800" cy="461665"/>
          </a:xfrm>
          <a:prstGeom prst="rect">
            <a:avLst/>
          </a:prstGeom>
          <a:noFill/>
        </p:spPr>
        <p:txBody>
          <a:bodyPr wrap="square" rtlCol="0">
            <a:spAutoFit/>
          </a:bodyPr>
          <a:lstStyle/>
          <a:p>
            <a:pPr algn="ctr"/>
            <a:r>
              <a:rPr lang="en-US" sz="2400" dirty="0" smtClean="0">
                <a:solidFill>
                  <a:prstClr val="black"/>
                </a:solidFill>
                <a:latin typeface="Arial Black" panose="020B0A04020102020204" pitchFamily="34" charset="0"/>
              </a:rPr>
              <a:t>Mt.7:24-27</a:t>
            </a:r>
          </a:p>
        </p:txBody>
      </p:sp>
    </p:spTree>
    <p:extLst>
      <p:ext uri="{BB962C8B-B14F-4D97-AF65-F5344CB8AC3E}">
        <p14:creationId xmlns:p14="http://schemas.microsoft.com/office/powerpoint/2010/main" val="26261702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p:cTn id="13"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nodeType="clickEffect">
                                  <p:stCondLst>
                                    <p:cond delay="0"/>
                                  </p:stCondLst>
                                  <p:iterate type="lt">
                                    <p:tmPct val="10000"/>
                                  </p:iterate>
                                  <p:childTnLst>
                                    <p:set>
                                      <p:cBhvr>
                                        <p:cTn id="19" dur="1" fill="hold">
                                          <p:stCondLst>
                                            <p:cond delay="0"/>
                                          </p:stCondLst>
                                        </p:cTn>
                                        <p:tgtEl>
                                          <p:spTgt spid="8">
                                            <p:txEl>
                                              <p:pRg st="0" end="0"/>
                                            </p:txEl>
                                          </p:spTgt>
                                        </p:tgtEl>
                                        <p:attrNameLst>
                                          <p:attrName>style.visibility</p:attrName>
                                        </p:attrNameLst>
                                      </p:cBhvr>
                                      <p:to>
                                        <p:strVal val="visible"/>
                                      </p:to>
                                    </p:set>
                                    <p:anim by="(-#ppt_w*2)" calcmode="lin" valueType="num">
                                      <p:cBhvr rctx="PPT">
                                        <p:cTn id="20" dur="500" autoRev="1" fill="hold">
                                          <p:stCondLst>
                                            <p:cond delay="0"/>
                                          </p:stCondLst>
                                        </p:cTn>
                                        <p:tgtEl>
                                          <p:spTgt spid="8">
                                            <p:txEl>
                                              <p:pRg st="0" end="0"/>
                                            </p:txEl>
                                          </p:spTgt>
                                        </p:tgtEl>
                                        <p:attrNameLst>
                                          <p:attrName>ppt_w</p:attrName>
                                        </p:attrNameLst>
                                      </p:cBhvr>
                                    </p:anim>
                                    <p:anim by="(#ppt_w*0.50)" calcmode="lin" valueType="num">
                                      <p:cBhvr>
                                        <p:cTn id="21" dur="500" decel="50000" autoRev="1" fill="hold">
                                          <p:stCondLst>
                                            <p:cond delay="0"/>
                                          </p:stCondLst>
                                        </p:cTn>
                                        <p:tgtEl>
                                          <p:spTgt spid="8">
                                            <p:txEl>
                                              <p:pRg st="0" end="0"/>
                                            </p:txEl>
                                          </p:spTgt>
                                        </p:tgtEl>
                                        <p:attrNameLst>
                                          <p:attrName>ppt_x</p:attrName>
                                        </p:attrNameLst>
                                      </p:cBhvr>
                                    </p:anim>
                                    <p:anim from="(-#ppt_h/2)" to="(#ppt_y)" calcmode="lin" valueType="num">
                                      <p:cBhvr>
                                        <p:cTn id="22" dur="1000" fill="hold">
                                          <p:stCondLst>
                                            <p:cond delay="0"/>
                                          </p:stCondLst>
                                        </p:cTn>
                                        <p:tgtEl>
                                          <p:spTgt spid="8">
                                            <p:txEl>
                                              <p:pRg st="0" end="0"/>
                                            </p:txEl>
                                          </p:spTgt>
                                        </p:tgtEl>
                                        <p:attrNameLst>
                                          <p:attrName>ppt_y</p:attrName>
                                        </p:attrNameLst>
                                      </p:cBhvr>
                                    </p:anim>
                                    <p:animRot by="21600000">
                                      <p:cBhvr>
                                        <p:cTn id="23" dur="1000" fill="hold">
                                          <p:stCondLst>
                                            <p:cond delay="0"/>
                                          </p:stCondLst>
                                        </p:cTn>
                                        <p:tgtEl>
                                          <p:spTgt spid="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9652"/>
            <a:ext cx="5181600" cy="215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s://encrypted-tbn2.gstatic.com/images?q=tbn:ANd9GcQq7FAXzRSENLfzRD7eGMAlswYSA_uAePZUR31JhJmjuE09S9Uh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6" y="185196"/>
            <a:ext cx="2771774" cy="12001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743200" y="1713807"/>
            <a:ext cx="5327137" cy="95410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cap="all" dirty="0" smtClean="0">
                <a:ln/>
                <a:solidFill>
                  <a:srgbClr val="1F497D">
                    <a:lumMod val="75000"/>
                  </a:srgbClr>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Arial Black" panose="020B0A04020102020204" pitchFamily="34" charset="0"/>
              </a:rPr>
              <a:t>What Am I Going To Offer God?</a:t>
            </a:r>
            <a:endParaRPr lang="en-US" sz="2800" b="1" cap="all" dirty="0">
              <a:ln/>
              <a:solidFill>
                <a:srgbClr val="1F497D">
                  <a:lumMod val="75000"/>
                </a:srgbClr>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Arial Black" panose="020B0A04020102020204" pitchFamily="34" charset="0"/>
            </a:endParaRPr>
          </a:p>
        </p:txBody>
      </p:sp>
      <p:sp>
        <p:nvSpPr>
          <p:cNvPr id="7" name="TextBox 6"/>
          <p:cNvSpPr txBox="1"/>
          <p:nvPr/>
        </p:nvSpPr>
        <p:spPr>
          <a:xfrm>
            <a:off x="672289" y="2819400"/>
            <a:ext cx="8001000" cy="1200329"/>
          </a:xfrm>
          <a:prstGeom prst="rect">
            <a:avLst/>
          </a:prstGeom>
          <a:noFill/>
        </p:spPr>
        <p:txBody>
          <a:bodyPr wrap="square" rtlCol="0">
            <a:spAutoFit/>
          </a:bodyPr>
          <a:lstStyle/>
          <a:p>
            <a:pPr algn="just"/>
            <a:r>
              <a:rPr lang="en-US" sz="2400" b="1" dirty="0" smtClean="0">
                <a:solidFill>
                  <a:prstClr val="black"/>
                </a:solidFill>
                <a:latin typeface="Arial Narrow" panose="020B0606020202030204" pitchFamily="34" charset="0"/>
              </a:rPr>
              <a:t>My Best?  Exactly what God has revealed?  Set my thoughts aside &amp; truly listen to God?  Worship from my heart?  Put God first in my daily choices?</a:t>
            </a:r>
          </a:p>
        </p:txBody>
      </p:sp>
      <p:sp>
        <p:nvSpPr>
          <p:cNvPr id="8" name="TextBox 7"/>
          <p:cNvSpPr txBox="1"/>
          <p:nvPr/>
        </p:nvSpPr>
        <p:spPr>
          <a:xfrm>
            <a:off x="215685" y="4024410"/>
            <a:ext cx="1371600" cy="461665"/>
          </a:xfrm>
          <a:prstGeom prst="rect">
            <a:avLst/>
          </a:prstGeom>
          <a:noFill/>
        </p:spPr>
        <p:txBody>
          <a:bodyPr wrap="square" rtlCol="0">
            <a:spAutoFit/>
          </a:bodyPr>
          <a:lstStyle/>
          <a:p>
            <a:pPr algn="ctr"/>
            <a:r>
              <a:rPr lang="en-US" sz="2400" dirty="0" smtClean="0">
                <a:solidFill>
                  <a:prstClr val="black"/>
                </a:solidFill>
                <a:latin typeface="Arial Black" panose="020B0A04020102020204" pitchFamily="34" charset="0"/>
              </a:rPr>
              <a:t>or…</a:t>
            </a:r>
          </a:p>
        </p:txBody>
      </p:sp>
      <p:sp>
        <p:nvSpPr>
          <p:cNvPr id="9" name="TextBox 8"/>
          <p:cNvSpPr txBox="1"/>
          <p:nvPr/>
        </p:nvSpPr>
        <p:spPr>
          <a:xfrm>
            <a:off x="649042" y="4533967"/>
            <a:ext cx="8001000" cy="830997"/>
          </a:xfrm>
          <a:prstGeom prst="rect">
            <a:avLst/>
          </a:prstGeom>
          <a:noFill/>
        </p:spPr>
        <p:txBody>
          <a:bodyPr wrap="square" rtlCol="0">
            <a:spAutoFit/>
          </a:bodyPr>
          <a:lstStyle/>
          <a:p>
            <a:pPr algn="just"/>
            <a:r>
              <a:rPr lang="en-US" sz="2400" b="1" dirty="0" smtClean="0">
                <a:solidFill>
                  <a:prstClr val="black"/>
                </a:solidFill>
                <a:latin typeface="Arial Narrow" panose="020B0606020202030204" pitchFamily="34" charset="0"/>
              </a:rPr>
              <a:t>Give God less than He deserves?  Go by own wisdom?  Minimum effort?  Just enough to get by?  Make excuses?</a:t>
            </a:r>
          </a:p>
        </p:txBody>
      </p:sp>
    </p:spTree>
    <p:extLst>
      <p:ext uri="{BB962C8B-B14F-4D97-AF65-F5344CB8AC3E}">
        <p14:creationId xmlns:p14="http://schemas.microsoft.com/office/powerpoint/2010/main" val="38022725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nodeType="clickEffect">
                                  <p:stCondLst>
                                    <p:cond delay="0"/>
                                  </p:stCondLst>
                                  <p:iterate type="lt">
                                    <p:tmPct val="10000"/>
                                  </p:iterate>
                                  <p:childTnLst>
                                    <p:set>
                                      <p:cBhvr>
                                        <p:cTn id="11" dur="1" fill="hold">
                                          <p:stCondLst>
                                            <p:cond delay="0"/>
                                          </p:stCondLst>
                                        </p:cTn>
                                        <p:tgtEl>
                                          <p:spTgt spid="8">
                                            <p:txEl>
                                              <p:pRg st="0" end="0"/>
                                            </p:txEl>
                                          </p:spTgt>
                                        </p:tgtEl>
                                        <p:attrNameLst>
                                          <p:attrName>style.visibility</p:attrName>
                                        </p:attrNameLst>
                                      </p:cBhvr>
                                      <p:to>
                                        <p:strVal val="visible"/>
                                      </p:to>
                                    </p:set>
                                    <p:anim by="(-#ppt_w*2)" calcmode="lin" valueType="num">
                                      <p:cBhvr rctx="PPT">
                                        <p:cTn id="12" dur="500" autoRev="1" fill="hold">
                                          <p:stCondLst>
                                            <p:cond delay="0"/>
                                          </p:stCondLst>
                                        </p:cTn>
                                        <p:tgtEl>
                                          <p:spTgt spid="8">
                                            <p:txEl>
                                              <p:pRg st="0" end="0"/>
                                            </p:txEl>
                                          </p:spTgt>
                                        </p:tgtEl>
                                        <p:attrNameLst>
                                          <p:attrName>ppt_w</p:attrName>
                                        </p:attrNameLst>
                                      </p:cBhvr>
                                    </p:anim>
                                    <p:anim by="(#ppt_w*0.50)" calcmode="lin" valueType="num">
                                      <p:cBhvr>
                                        <p:cTn id="13" dur="500" decel="50000" autoRev="1" fill="hold">
                                          <p:stCondLst>
                                            <p:cond delay="0"/>
                                          </p:stCondLst>
                                        </p:cTn>
                                        <p:tgtEl>
                                          <p:spTgt spid="8">
                                            <p:txEl>
                                              <p:pRg st="0" end="0"/>
                                            </p:txEl>
                                          </p:spTgt>
                                        </p:tgtEl>
                                        <p:attrNameLst>
                                          <p:attrName>ppt_x</p:attrName>
                                        </p:attrNameLst>
                                      </p:cBhvr>
                                    </p:anim>
                                    <p:anim from="(-#ppt_h/2)" to="(#ppt_y)" calcmode="lin" valueType="num">
                                      <p:cBhvr>
                                        <p:cTn id="14" dur="1000" fill="hold">
                                          <p:stCondLst>
                                            <p:cond delay="0"/>
                                          </p:stCondLst>
                                        </p:cTn>
                                        <p:tgtEl>
                                          <p:spTgt spid="8">
                                            <p:txEl>
                                              <p:pRg st="0" end="0"/>
                                            </p:txEl>
                                          </p:spTgt>
                                        </p:tgtEl>
                                        <p:attrNameLst>
                                          <p:attrName>ppt_y</p:attrName>
                                        </p:attrNameLst>
                                      </p:cBhvr>
                                    </p:anim>
                                    <p:animRot by="21600000">
                                      <p:cBhvr>
                                        <p:cTn id="15" dur="1000" fill="hold">
                                          <p:stCondLst>
                                            <p:cond delay="0"/>
                                          </p:stCondLst>
                                        </p:cTn>
                                        <p:tgtEl>
                                          <p:spTgt spid="8">
                                            <p:txEl>
                                              <p:pRg st="0" end="0"/>
                                            </p:txEl>
                                          </p:spTgt>
                                        </p:tgtEl>
                                        <p:attrNameLst>
                                          <p:attrName>r</p:attrName>
                                        </p:attrNameLst>
                                      </p:cBhvr>
                                    </p:animRot>
                                  </p:childTnLst>
                                </p:cTn>
                              </p:par>
                            </p:childTnLst>
                          </p:cTn>
                        </p:par>
                        <p:par>
                          <p:cTn id="16" fill="hold">
                            <p:stCondLst>
                              <p:cond delay="12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9652"/>
            <a:ext cx="5181600" cy="215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s://encrypted-tbn2.gstatic.com/images?q=tbn:ANd9GcQq7FAXzRSENLfzRD7eGMAlswYSA_uAePZUR31JhJmjuE09S9Uh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6" y="185196"/>
            <a:ext cx="2771774" cy="12001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743200" y="1713807"/>
            <a:ext cx="5327137" cy="95410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cap="all" dirty="0" smtClean="0">
                <a:ln/>
                <a:solidFill>
                  <a:srgbClr val="1F497D">
                    <a:lumMod val="75000"/>
                  </a:srgbClr>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Arial Black" panose="020B0A04020102020204" pitchFamily="34" charset="0"/>
              </a:rPr>
              <a:t>Where Am I Going To Go From Here?</a:t>
            </a:r>
            <a:endParaRPr lang="en-US" sz="2800" b="1" cap="all" dirty="0">
              <a:ln/>
              <a:solidFill>
                <a:srgbClr val="1F497D">
                  <a:lumMod val="75000"/>
                </a:srgbClr>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Arial Black" panose="020B0A04020102020204" pitchFamily="34" charset="0"/>
            </a:endParaRPr>
          </a:p>
        </p:txBody>
      </p:sp>
      <p:sp>
        <p:nvSpPr>
          <p:cNvPr id="8" name="TextBox 7"/>
          <p:cNvSpPr txBox="1"/>
          <p:nvPr/>
        </p:nvSpPr>
        <p:spPr>
          <a:xfrm rot="20876002">
            <a:off x="359582" y="2221638"/>
            <a:ext cx="2326358" cy="892552"/>
          </a:xfrm>
          <a:prstGeom prst="rect">
            <a:avLst/>
          </a:prstGeom>
          <a:noFill/>
        </p:spPr>
        <p:txBody>
          <a:bodyPr wrap="square" rtlCol="0">
            <a:spAutoFit/>
          </a:bodyPr>
          <a:lstStyle/>
          <a:p>
            <a:pPr algn="ctr"/>
            <a:r>
              <a:rPr lang="en-US" sz="2400" b="1" dirty="0" smtClean="0">
                <a:solidFill>
                  <a:prstClr val="black"/>
                </a:solidFill>
                <a:latin typeface="Arial Black" panose="020B0A04020102020204" pitchFamily="34" charset="0"/>
                <a:cs typeface="Aharoni" panose="02010803020104030203" pitchFamily="2" charset="-79"/>
              </a:rPr>
              <a:t>Gen.4:1-12</a:t>
            </a:r>
            <a:r>
              <a:rPr lang="en-US" sz="2800" b="1" dirty="0" smtClean="0">
                <a:solidFill>
                  <a:prstClr val="black"/>
                </a:solidFill>
                <a:latin typeface="Arial Black" panose="020B0A04020102020204" pitchFamily="34" charset="0"/>
                <a:cs typeface="Aharoni" panose="02010803020104030203" pitchFamily="2" charset="-79"/>
              </a:rPr>
              <a:t> </a:t>
            </a:r>
            <a:r>
              <a:rPr lang="en-US" sz="2400" b="1" dirty="0" smtClean="0">
                <a:solidFill>
                  <a:prstClr val="black"/>
                </a:solidFill>
                <a:latin typeface="Arial Narrow" panose="020B0606020202030204" pitchFamily="34" charset="0"/>
                <a:cs typeface="Aharoni" panose="02010803020104030203" pitchFamily="2" charset="-79"/>
              </a:rPr>
              <a:t>Third Choice</a:t>
            </a:r>
            <a:endParaRPr lang="en-US" sz="2400" b="1" dirty="0">
              <a:solidFill>
                <a:prstClr val="black"/>
              </a:solidFill>
              <a:latin typeface="Arial Narrow" panose="020B0606020202030204" pitchFamily="34" charset="0"/>
              <a:cs typeface="Aharoni" panose="02010803020104030203" pitchFamily="2" charset="-79"/>
            </a:endParaRPr>
          </a:p>
        </p:txBody>
      </p:sp>
      <p:sp>
        <p:nvSpPr>
          <p:cNvPr id="10" name="TextBox 9"/>
          <p:cNvSpPr txBox="1"/>
          <p:nvPr/>
        </p:nvSpPr>
        <p:spPr>
          <a:xfrm>
            <a:off x="533400" y="3408194"/>
            <a:ext cx="8001000" cy="830997"/>
          </a:xfrm>
          <a:prstGeom prst="rect">
            <a:avLst/>
          </a:prstGeom>
          <a:noFill/>
        </p:spPr>
        <p:txBody>
          <a:bodyPr wrap="square" rtlCol="0">
            <a:spAutoFit/>
          </a:bodyPr>
          <a:lstStyle/>
          <a:p>
            <a:pPr algn="just"/>
            <a:r>
              <a:rPr lang="en-US" sz="2400" b="1" dirty="0" smtClean="0">
                <a:solidFill>
                  <a:prstClr val="black"/>
                </a:solidFill>
                <a:latin typeface="Arial Narrow" panose="020B0606020202030204" pitchFamily="34" charset="0"/>
              </a:rPr>
              <a:t>Learn from mistake, correct it, move on      </a:t>
            </a:r>
            <a:r>
              <a:rPr lang="en-US" sz="2400" b="1" dirty="0" smtClean="0">
                <a:solidFill>
                  <a:srgbClr val="0000CC"/>
                </a:solidFill>
                <a:latin typeface="Arial Black" panose="020B0A04020102020204" pitchFamily="34" charset="0"/>
              </a:rPr>
              <a:t>or…</a:t>
            </a:r>
          </a:p>
          <a:p>
            <a:pPr algn="just"/>
            <a:r>
              <a:rPr lang="en-US" sz="2400" b="1" dirty="0" smtClean="0">
                <a:solidFill>
                  <a:prstClr val="black"/>
                </a:solidFill>
                <a:latin typeface="Arial Narrow" panose="020B0606020202030204" pitchFamily="34" charset="0"/>
              </a:rPr>
              <a:t>Make things worse for self &amp; others, let my emotions “rule”?</a:t>
            </a:r>
            <a:endParaRPr lang="en-US" sz="2400" b="1" dirty="0" smtClean="0">
              <a:solidFill>
                <a:prstClr val="black"/>
              </a:solidFill>
              <a:latin typeface="Arial Narrow" panose="020B0606020202030204" pitchFamily="34" charset="0"/>
            </a:endParaRPr>
          </a:p>
        </p:txBody>
      </p:sp>
      <p:sp>
        <p:nvSpPr>
          <p:cNvPr id="11" name="TextBox 10"/>
          <p:cNvSpPr txBox="1"/>
          <p:nvPr/>
        </p:nvSpPr>
        <p:spPr>
          <a:xfrm>
            <a:off x="511444" y="4533965"/>
            <a:ext cx="8001000" cy="1200329"/>
          </a:xfrm>
          <a:prstGeom prst="rect">
            <a:avLst/>
          </a:prstGeom>
          <a:noFill/>
        </p:spPr>
        <p:txBody>
          <a:bodyPr wrap="square" rtlCol="0">
            <a:spAutoFit/>
          </a:bodyPr>
          <a:lstStyle/>
          <a:p>
            <a:pPr algn="just"/>
            <a:r>
              <a:rPr lang="en-US" sz="2400" b="1" dirty="0" smtClean="0">
                <a:solidFill>
                  <a:prstClr val="black"/>
                </a:solidFill>
                <a:latin typeface="Arial Narrow" panose="020B0606020202030204" pitchFamily="34" charset="0"/>
              </a:rPr>
              <a:t>Make determination to not return to that sin again      </a:t>
            </a:r>
            <a:r>
              <a:rPr lang="en-US" sz="2400" b="1" dirty="0" smtClean="0">
                <a:solidFill>
                  <a:srgbClr val="0000CC"/>
                </a:solidFill>
                <a:latin typeface="Arial Black" panose="020B0A04020102020204" pitchFamily="34" charset="0"/>
              </a:rPr>
              <a:t>or…</a:t>
            </a:r>
          </a:p>
          <a:p>
            <a:pPr algn="just"/>
            <a:r>
              <a:rPr lang="en-US" sz="2400" b="1" dirty="0" smtClean="0">
                <a:solidFill>
                  <a:prstClr val="black"/>
                </a:solidFill>
                <a:latin typeface="Arial Narrow" panose="020B0606020202030204" pitchFamily="34" charset="0"/>
              </a:rPr>
              <a:t>Say to myself, “when Satan tempts me again, outcome isn’t going to any different”?</a:t>
            </a:r>
            <a:endParaRPr lang="en-US" sz="2400" b="1" dirty="0" smtClean="0">
              <a:solidFill>
                <a:prstClr val="black"/>
              </a:solidFill>
              <a:latin typeface="Arial Narrow" panose="020B0606020202030204" pitchFamily="34" charset="0"/>
            </a:endParaRPr>
          </a:p>
        </p:txBody>
      </p:sp>
    </p:spTree>
    <p:extLst>
      <p:ext uri="{BB962C8B-B14F-4D97-AF65-F5344CB8AC3E}">
        <p14:creationId xmlns:p14="http://schemas.microsoft.com/office/powerpoint/2010/main" val="28730291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9652"/>
            <a:ext cx="5181600" cy="215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s://encrypted-tbn2.gstatic.com/images?q=tbn:ANd9GcQq7FAXzRSENLfzRD7eGMAlswYSA_uAePZUR31JhJmjuE09S9Uh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6" y="185196"/>
            <a:ext cx="2771774" cy="12001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743200" y="1713807"/>
            <a:ext cx="5327137" cy="95410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cap="all" dirty="0" smtClean="0">
                <a:ln/>
                <a:solidFill>
                  <a:srgbClr val="1F497D">
                    <a:lumMod val="75000"/>
                  </a:srgbClr>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Arial Black" panose="020B0A04020102020204" pitchFamily="34" charset="0"/>
              </a:rPr>
              <a:t>Where Am I Going To Go From Here?</a:t>
            </a:r>
            <a:endParaRPr lang="en-US" sz="2800" b="1" cap="all" dirty="0">
              <a:ln/>
              <a:solidFill>
                <a:srgbClr val="1F497D">
                  <a:lumMod val="75000"/>
                </a:srgbClr>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Arial Black" panose="020B0A04020102020204" pitchFamily="34" charset="0"/>
            </a:endParaRPr>
          </a:p>
        </p:txBody>
      </p:sp>
      <p:sp>
        <p:nvSpPr>
          <p:cNvPr id="7" name="TextBox 6"/>
          <p:cNvSpPr txBox="1"/>
          <p:nvPr/>
        </p:nvSpPr>
        <p:spPr>
          <a:xfrm>
            <a:off x="1219200" y="3200400"/>
            <a:ext cx="6404569" cy="2793072"/>
          </a:xfrm>
          <a:prstGeom prst="rect">
            <a:avLst/>
          </a:prstGeom>
          <a:noFill/>
        </p:spPr>
        <p:txBody>
          <a:bodyPr wrap="square" rtlCol="0">
            <a:spAutoFit/>
          </a:bodyPr>
          <a:lstStyle/>
          <a:p>
            <a:pPr algn="just"/>
            <a:r>
              <a:rPr lang="en-US" sz="2400" b="1" dirty="0" smtClean="0">
                <a:solidFill>
                  <a:srgbClr val="0000CC"/>
                </a:solidFill>
                <a:latin typeface="Arial Narrow" panose="020B0606020202030204" pitchFamily="34" charset="0"/>
              </a:rPr>
              <a:t>1Jn.2:28-29</a:t>
            </a:r>
            <a:r>
              <a:rPr lang="en-US" sz="2400" b="1" dirty="0" smtClean="0">
                <a:solidFill>
                  <a:prstClr val="black"/>
                </a:solidFill>
                <a:latin typeface="Arial Narrow" panose="020B0606020202030204" pitchFamily="34" charset="0"/>
              </a:rPr>
              <a:t> - practice righteousness (born of Him)</a:t>
            </a:r>
          </a:p>
          <a:p>
            <a:pPr algn="just"/>
            <a:endParaRPr lang="en-US" sz="1050" b="1" dirty="0" smtClean="0">
              <a:solidFill>
                <a:prstClr val="black"/>
              </a:solidFill>
              <a:latin typeface="Arial Narrow" panose="020B0606020202030204" pitchFamily="34" charset="0"/>
            </a:endParaRPr>
          </a:p>
          <a:p>
            <a:pPr algn="just"/>
            <a:r>
              <a:rPr lang="en-US" sz="2400" b="1" dirty="0" smtClean="0">
                <a:solidFill>
                  <a:srgbClr val="0000CC"/>
                </a:solidFill>
                <a:latin typeface="Arial Narrow" panose="020B0606020202030204" pitchFamily="34" charset="0"/>
              </a:rPr>
              <a:t>1Jn.3:1-2</a:t>
            </a:r>
            <a:r>
              <a:rPr lang="en-US" sz="2400" b="1" dirty="0" smtClean="0">
                <a:solidFill>
                  <a:prstClr val="black"/>
                </a:solidFill>
                <a:latin typeface="Arial Narrow" panose="020B0606020202030204" pitchFamily="34" charset="0"/>
              </a:rPr>
              <a:t> - God’s love takes us to be His children (the best is yet to come; cf. </a:t>
            </a:r>
            <a:r>
              <a:rPr lang="en-US" sz="2400" b="1" dirty="0" smtClean="0">
                <a:solidFill>
                  <a:srgbClr val="FF0000"/>
                </a:solidFill>
                <a:latin typeface="Arial Narrow" panose="020B0606020202030204" pitchFamily="34" charset="0"/>
              </a:rPr>
              <a:t>Php.3:20-21</a:t>
            </a:r>
            <a:r>
              <a:rPr lang="en-US" sz="2400" b="1" dirty="0" smtClean="0">
                <a:solidFill>
                  <a:prstClr val="black"/>
                </a:solidFill>
                <a:latin typeface="Arial Narrow" panose="020B0606020202030204" pitchFamily="34" charset="0"/>
              </a:rPr>
              <a:t>)</a:t>
            </a:r>
          </a:p>
          <a:p>
            <a:pPr algn="just"/>
            <a:endParaRPr lang="en-US" sz="1050" b="1" dirty="0" smtClean="0">
              <a:solidFill>
                <a:prstClr val="black"/>
              </a:solidFill>
              <a:latin typeface="Arial Narrow" panose="020B0606020202030204" pitchFamily="34" charset="0"/>
            </a:endParaRPr>
          </a:p>
          <a:p>
            <a:pPr algn="just"/>
            <a:r>
              <a:rPr lang="en-US" sz="2400" b="1" dirty="0" smtClean="0">
                <a:solidFill>
                  <a:srgbClr val="0000CC"/>
                </a:solidFill>
                <a:latin typeface="Arial Narrow" panose="020B0606020202030204" pitchFamily="34" charset="0"/>
              </a:rPr>
              <a:t>1Jn.3:3</a:t>
            </a:r>
            <a:r>
              <a:rPr lang="en-US" sz="2400" b="1" dirty="0" smtClean="0">
                <a:solidFill>
                  <a:prstClr val="black"/>
                </a:solidFill>
                <a:latin typeface="Arial Narrow" panose="020B0606020202030204" pitchFamily="34" charset="0"/>
              </a:rPr>
              <a:t> - if have hope, we purify ourselves</a:t>
            </a:r>
          </a:p>
          <a:p>
            <a:pPr algn="just"/>
            <a:endParaRPr lang="en-US" sz="1050" b="1" dirty="0" smtClean="0">
              <a:solidFill>
                <a:prstClr val="black"/>
              </a:solidFill>
              <a:latin typeface="Arial Narrow" panose="020B0606020202030204" pitchFamily="34" charset="0"/>
            </a:endParaRPr>
          </a:p>
          <a:p>
            <a:pPr algn="just"/>
            <a:r>
              <a:rPr lang="en-US" sz="2400" b="1" dirty="0" smtClean="0">
                <a:solidFill>
                  <a:srgbClr val="0000CC"/>
                </a:solidFill>
                <a:latin typeface="Arial Narrow" panose="020B0606020202030204" pitchFamily="34" charset="0"/>
              </a:rPr>
              <a:t>1Jn.3:4-10</a:t>
            </a:r>
            <a:r>
              <a:rPr lang="en-US" sz="2400" b="1" dirty="0" smtClean="0">
                <a:solidFill>
                  <a:prstClr val="black"/>
                </a:solidFill>
                <a:latin typeface="Arial Narrow" panose="020B0606020202030204" pitchFamily="34" charset="0"/>
              </a:rPr>
              <a:t> - we don’t practice sin, we don’t willfully continue in sin  (Note </a:t>
            </a:r>
            <a:r>
              <a:rPr lang="en-US" sz="2400" b="1" dirty="0" smtClean="0">
                <a:solidFill>
                  <a:srgbClr val="FF0000"/>
                </a:solidFill>
                <a:latin typeface="Arial Narrow" panose="020B0606020202030204" pitchFamily="34" charset="0"/>
              </a:rPr>
              <a:t>1Jn.1:5 - 2:6</a:t>
            </a:r>
            <a:r>
              <a:rPr lang="en-US" sz="2400" b="1" dirty="0" smtClean="0">
                <a:solidFill>
                  <a:prstClr val="black"/>
                </a:solidFill>
                <a:latin typeface="Arial Narrow" panose="020B0606020202030204" pitchFamily="34" charset="0"/>
              </a:rPr>
              <a:t>)</a:t>
            </a:r>
          </a:p>
        </p:txBody>
      </p:sp>
      <p:sp>
        <p:nvSpPr>
          <p:cNvPr id="9" name="TextBox 8"/>
          <p:cNvSpPr txBox="1"/>
          <p:nvPr/>
        </p:nvSpPr>
        <p:spPr>
          <a:xfrm>
            <a:off x="457200" y="2647800"/>
            <a:ext cx="2646878" cy="461665"/>
          </a:xfrm>
          <a:prstGeom prst="rect">
            <a:avLst/>
          </a:prstGeom>
          <a:noFill/>
        </p:spPr>
        <p:txBody>
          <a:bodyPr wrap="none" rtlCol="0">
            <a:spAutoFit/>
          </a:bodyPr>
          <a:lstStyle/>
          <a:p>
            <a:r>
              <a:rPr lang="en-US" sz="2400" dirty="0" smtClean="0">
                <a:solidFill>
                  <a:prstClr val="black"/>
                </a:solidFill>
                <a:latin typeface="Arial Black" panose="020B0A04020102020204" pitchFamily="34" charset="0"/>
              </a:rPr>
              <a:t>1Jn.2:28 - 3:12</a:t>
            </a:r>
          </a:p>
        </p:txBody>
      </p:sp>
    </p:spTree>
    <p:extLst>
      <p:ext uri="{BB962C8B-B14F-4D97-AF65-F5344CB8AC3E}">
        <p14:creationId xmlns:p14="http://schemas.microsoft.com/office/powerpoint/2010/main" val="13427481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9">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9">
                                            <p:txEl>
                                              <p:pRg st="0" end="0"/>
                                            </p:txEl>
                                          </p:spTgt>
                                        </p:tgtEl>
                                        <p:attrNameLst>
                                          <p:attrName>ppt_w</p:attrName>
                                        </p:attrNameLst>
                                      </p:cBhvr>
                                    </p:anim>
                                    <p:anim by="(#ppt_w*0.50)" calcmode="lin" valueType="num">
                                      <p:cBhvr>
                                        <p:cTn id="8" dur="500" decel="50000" autoRev="1" fill="hold">
                                          <p:stCondLst>
                                            <p:cond delay="0"/>
                                          </p:stCondLst>
                                        </p:cTn>
                                        <p:tgtEl>
                                          <p:spTgt spid="9">
                                            <p:txEl>
                                              <p:pRg st="0" end="0"/>
                                            </p:txEl>
                                          </p:spTgt>
                                        </p:tgtEl>
                                        <p:attrNameLst>
                                          <p:attrName>ppt_x</p:attrName>
                                        </p:attrNameLst>
                                      </p:cBhvr>
                                    </p:anim>
                                    <p:anim from="(-#ppt_h/2)" to="(#ppt_y)" calcmode="lin" valueType="num">
                                      <p:cBhvr>
                                        <p:cTn id="9" dur="1000" fill="hold">
                                          <p:stCondLst>
                                            <p:cond delay="0"/>
                                          </p:stCondLst>
                                        </p:cTn>
                                        <p:tgtEl>
                                          <p:spTgt spid="9">
                                            <p:txEl>
                                              <p:pRg st="0" end="0"/>
                                            </p:txEl>
                                          </p:spTgt>
                                        </p:tgtEl>
                                        <p:attrNameLst>
                                          <p:attrName>ppt_y</p:attrName>
                                        </p:attrNameLst>
                                      </p:cBhvr>
                                    </p:anim>
                                    <p:animRot by="21600000">
                                      <p:cBhvr>
                                        <p:cTn id="10" dur="1000" fill="hold">
                                          <p:stCondLst>
                                            <p:cond delay="0"/>
                                          </p:stCondLst>
                                        </p:cTn>
                                        <p:tgtEl>
                                          <p:spTgt spid="9">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000"/>
                                        <p:tgtEl>
                                          <p:spTgt spid="7">
                                            <p:txEl>
                                              <p:pRg st="0" end="0"/>
                                            </p:txEl>
                                          </p:spTgt>
                                        </p:tgtEl>
                                      </p:cBhvr>
                                    </p:animEffect>
                                    <p:anim calcmode="lin" valueType="num">
                                      <p:cBhvr>
                                        <p:cTn id="1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1000"/>
                                        <p:tgtEl>
                                          <p:spTgt spid="7">
                                            <p:txEl>
                                              <p:pRg st="2" end="2"/>
                                            </p:txEl>
                                          </p:spTgt>
                                        </p:tgtEl>
                                      </p:cBhvr>
                                    </p:animEffect>
                                    <p:anim calcmode="lin" valueType="num">
                                      <p:cBhvr>
                                        <p:cTn id="2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Effect transition="in" filter="fade">
                                      <p:cBhvr>
                                        <p:cTn id="29" dur="1000"/>
                                        <p:tgtEl>
                                          <p:spTgt spid="7">
                                            <p:txEl>
                                              <p:pRg st="4" end="4"/>
                                            </p:txEl>
                                          </p:spTgt>
                                        </p:tgtEl>
                                      </p:cBhvr>
                                    </p:animEffect>
                                    <p:anim calcmode="lin" valueType="num">
                                      <p:cBhvr>
                                        <p:cTn id="30"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7">
                                            <p:txEl>
                                              <p:pRg st="6" end="6"/>
                                            </p:txEl>
                                          </p:spTgt>
                                        </p:tgtEl>
                                        <p:attrNameLst>
                                          <p:attrName>style.visibility</p:attrName>
                                        </p:attrNameLst>
                                      </p:cBhvr>
                                      <p:to>
                                        <p:strVal val="visible"/>
                                      </p:to>
                                    </p:set>
                                    <p:animEffect transition="in" filter="fade">
                                      <p:cBhvr>
                                        <p:cTn id="36" dur="1000"/>
                                        <p:tgtEl>
                                          <p:spTgt spid="7">
                                            <p:txEl>
                                              <p:pRg st="6" end="6"/>
                                            </p:txEl>
                                          </p:spTgt>
                                        </p:tgtEl>
                                      </p:cBhvr>
                                    </p:animEffect>
                                    <p:anim calcmode="lin" valueType="num">
                                      <p:cBhvr>
                                        <p:cTn id="37"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305" y="102562"/>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02485"/>
            <a:ext cx="4787957" cy="4724400"/>
          </a:xfrm>
          <a:prstGeom prst="rect">
            <a:avLst/>
          </a:prstGeom>
          <a:noFill/>
          <a:ln w="508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2" descr="https://encrypted-tbn2.gstatic.com/images?q=tbn:ANd9GcQq7FAXzRSENLfzRD7eGMAlswYSA_uAePZUR31JhJmjuE09S9UhV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26" y="185196"/>
            <a:ext cx="2771774" cy="1200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2183" y="2819400"/>
            <a:ext cx="2619375" cy="1752600"/>
          </a:xfrm>
          <a:prstGeom prst="rect">
            <a:avLst/>
          </a:prstGeom>
          <a:noFill/>
          <a:ln w="508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2932" y="1496071"/>
            <a:ext cx="3028950" cy="1514475"/>
          </a:xfrm>
          <a:prstGeom prst="rect">
            <a:avLst/>
          </a:prstGeom>
          <a:noFill/>
          <a:ln w="635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3352800" y="209735"/>
            <a:ext cx="2133918" cy="1142877"/>
          </a:xfrm>
          <a:prstGeom prst="rect">
            <a:avLst/>
          </a:prstGeom>
          <a:noFill/>
        </p:spPr>
        <p:txBody>
          <a:bodyPr wrap="none" rtlCol="0">
            <a:spAutoFit/>
          </a:bodyPr>
          <a:lstStyle/>
          <a:p>
            <a:pPr algn="ctr">
              <a:lnSpc>
                <a:spcPct val="150000"/>
              </a:lnSpc>
            </a:pPr>
            <a:r>
              <a:rPr lang="en-US" sz="2400" dirty="0" smtClean="0">
                <a:latin typeface="Arial Black" panose="020B0A04020102020204" pitchFamily="34" charset="0"/>
              </a:rPr>
              <a:t>2Chr.12:14</a:t>
            </a:r>
          </a:p>
          <a:p>
            <a:pPr algn="ctr">
              <a:lnSpc>
                <a:spcPct val="150000"/>
              </a:lnSpc>
            </a:pPr>
            <a:r>
              <a:rPr lang="en-US" sz="2400" dirty="0" smtClean="0">
                <a:latin typeface="Arial Black" panose="020B0A04020102020204" pitchFamily="34" charset="0"/>
              </a:rPr>
              <a:t>Ps.19:10-14</a:t>
            </a:r>
            <a:endParaRPr lang="en-US" sz="2400" dirty="0">
              <a:latin typeface="Arial Black" panose="020B0A04020102020204" pitchFamily="34" charset="0"/>
            </a:endParaRPr>
          </a:p>
        </p:txBody>
      </p:sp>
    </p:spTree>
    <p:extLst>
      <p:ext uri="{BB962C8B-B14F-4D97-AF65-F5344CB8AC3E}">
        <p14:creationId xmlns:p14="http://schemas.microsoft.com/office/powerpoint/2010/main" val="4101421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990600"/>
            <a:ext cx="4507783" cy="4507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8067"/>
            <a:ext cx="2028825"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786174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https://encrypted-tbn2.gstatic.com/images?q=tbn:ANd9GcQq7FAXzRSENLfzRD7eGMAlswYSA_uAePZUR31JhJmjuE09S9Uh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6" y="185196"/>
            <a:ext cx="2771774" cy="12001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bradleystevenson.com/wp-content/uploads/2014/01/choice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9569" y="1633475"/>
            <a:ext cx="7412461" cy="42791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769" y="195528"/>
            <a:ext cx="2133600" cy="2937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48594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
            <a:ext cx="7925583"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21400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9652"/>
            <a:ext cx="5181600" cy="215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s://encrypted-tbn2.gstatic.com/images?q=tbn:ANd9GcQq7FAXzRSENLfzRD7eGMAlswYSA_uAePZUR31JhJmjuE09S9Uh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6" y="185196"/>
            <a:ext cx="2771774" cy="12001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743200" y="1713807"/>
            <a:ext cx="5327137"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b="1" cap="all" dirty="0" smtClean="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rPr>
              <a:t>Gen.4:1-12</a:t>
            </a:r>
            <a:endParaRPr lang="en-US" sz="4000" b="1" cap="all" spc="0" dirty="0">
              <a:ln/>
              <a:solidFill>
                <a:schemeClr val="tx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endParaRPr>
          </a:p>
        </p:txBody>
      </p:sp>
      <p:sp>
        <p:nvSpPr>
          <p:cNvPr id="7" name="TextBox 6"/>
          <p:cNvSpPr txBox="1"/>
          <p:nvPr/>
        </p:nvSpPr>
        <p:spPr>
          <a:xfrm>
            <a:off x="1295400" y="2906587"/>
            <a:ext cx="5493812" cy="646331"/>
          </a:xfrm>
          <a:prstGeom prst="rect">
            <a:avLst/>
          </a:prstGeom>
          <a:noFill/>
        </p:spPr>
        <p:txBody>
          <a:bodyPr wrap="none" rtlCol="0">
            <a:spAutoFit/>
          </a:bodyPr>
          <a:lstStyle/>
          <a:p>
            <a:r>
              <a:rPr lang="en-US" sz="3600" dirty="0" smtClean="0">
                <a:latin typeface="Arial Black" panose="020B0A04020102020204" pitchFamily="34" charset="0"/>
              </a:rPr>
              <a:t>Choices Cain made…</a:t>
            </a:r>
            <a:endParaRPr lang="en-US" sz="3600" dirty="0" smtClean="0">
              <a:latin typeface="Arial Black" panose="020B0A04020102020204" pitchFamily="34" charset="0"/>
            </a:endParaRPr>
          </a:p>
        </p:txBody>
      </p:sp>
    </p:spTree>
    <p:extLst>
      <p:ext uri="{BB962C8B-B14F-4D97-AF65-F5344CB8AC3E}">
        <p14:creationId xmlns:p14="http://schemas.microsoft.com/office/powerpoint/2010/main" val="25871308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nodeType="afterEffect">
                                  <p:stCondLst>
                                    <p:cond delay="0"/>
                                  </p:stCondLst>
                                  <p:iterate type="lt">
                                    <p:tmPct val="10000"/>
                                  </p:iterate>
                                  <p:childTnLst>
                                    <p:set>
                                      <p:cBhvr>
                                        <p:cTn id="12" dur="1" fill="hold">
                                          <p:stCondLst>
                                            <p:cond delay="0"/>
                                          </p:stCondLst>
                                        </p:cTn>
                                        <p:tgtEl>
                                          <p:spTgt spid="7">
                                            <p:txEl>
                                              <p:pRg st="0" end="0"/>
                                            </p:txEl>
                                          </p:spTgt>
                                        </p:tgtEl>
                                        <p:attrNameLst>
                                          <p:attrName>style.visibility</p:attrName>
                                        </p:attrNameLst>
                                      </p:cBhvr>
                                      <p:to>
                                        <p:strVal val="visible"/>
                                      </p:to>
                                    </p:set>
                                    <p:anim by="(-#ppt_w*2)" calcmode="lin" valueType="num">
                                      <p:cBhvr rctx="PPT">
                                        <p:cTn id="13" dur="500" autoRev="1" fill="hold">
                                          <p:stCondLst>
                                            <p:cond delay="0"/>
                                          </p:stCondLst>
                                        </p:cTn>
                                        <p:tgtEl>
                                          <p:spTgt spid="7">
                                            <p:txEl>
                                              <p:pRg st="0" end="0"/>
                                            </p:txEl>
                                          </p:spTgt>
                                        </p:tgtEl>
                                        <p:attrNameLst>
                                          <p:attrName>ppt_w</p:attrName>
                                        </p:attrNameLst>
                                      </p:cBhvr>
                                    </p:anim>
                                    <p:anim by="(#ppt_w*0.50)" calcmode="lin" valueType="num">
                                      <p:cBhvr>
                                        <p:cTn id="14" dur="500" decel="50000" autoRev="1" fill="hold">
                                          <p:stCondLst>
                                            <p:cond delay="0"/>
                                          </p:stCondLst>
                                        </p:cTn>
                                        <p:tgtEl>
                                          <p:spTgt spid="7">
                                            <p:txEl>
                                              <p:pRg st="0" end="0"/>
                                            </p:txEl>
                                          </p:spTgt>
                                        </p:tgtEl>
                                        <p:attrNameLst>
                                          <p:attrName>ppt_x</p:attrName>
                                        </p:attrNameLst>
                                      </p:cBhvr>
                                    </p:anim>
                                    <p:anim from="(-#ppt_h/2)" to="(#ppt_y)" calcmode="lin" valueType="num">
                                      <p:cBhvr>
                                        <p:cTn id="15" dur="1000" fill="hold">
                                          <p:stCondLst>
                                            <p:cond delay="0"/>
                                          </p:stCondLst>
                                        </p:cTn>
                                        <p:tgtEl>
                                          <p:spTgt spid="7">
                                            <p:txEl>
                                              <p:pRg st="0" end="0"/>
                                            </p:txEl>
                                          </p:spTgt>
                                        </p:tgtEl>
                                        <p:attrNameLst>
                                          <p:attrName>ppt_y</p:attrName>
                                        </p:attrNameLst>
                                      </p:cBhvr>
                                    </p:anim>
                                    <p:animRot by="21600000">
                                      <p:cBhvr>
                                        <p:cTn id="16" dur="1000" fill="hold">
                                          <p:stCondLst>
                                            <p:cond delay="0"/>
                                          </p:stCondLst>
                                        </p:cTn>
                                        <p:tgtEl>
                                          <p:spTgt spid="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9652"/>
            <a:ext cx="5181600" cy="215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s://encrypted-tbn2.gstatic.com/images?q=tbn:ANd9GcQq7FAXzRSENLfzRD7eGMAlswYSA_uAePZUR31JhJmjuE09S9Uh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6" y="185196"/>
            <a:ext cx="2771774" cy="12001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20876002">
            <a:off x="359582" y="2221638"/>
            <a:ext cx="2326358" cy="892552"/>
          </a:xfrm>
          <a:prstGeom prst="rect">
            <a:avLst/>
          </a:prstGeom>
          <a:noFill/>
        </p:spPr>
        <p:txBody>
          <a:bodyPr wrap="square" rtlCol="0">
            <a:spAutoFit/>
          </a:bodyPr>
          <a:lstStyle/>
          <a:p>
            <a:pPr algn="ctr"/>
            <a:r>
              <a:rPr lang="en-US" sz="2400" b="1" dirty="0" smtClean="0">
                <a:solidFill>
                  <a:prstClr val="black"/>
                </a:solidFill>
                <a:latin typeface="Arial Black" panose="020B0A04020102020204" pitchFamily="34" charset="0"/>
                <a:cs typeface="Aharoni" panose="02010803020104030203" pitchFamily="2" charset="-79"/>
              </a:rPr>
              <a:t>Gen.4:1-12</a:t>
            </a:r>
            <a:r>
              <a:rPr lang="en-US" sz="2800" b="1" dirty="0" smtClean="0">
                <a:solidFill>
                  <a:prstClr val="black"/>
                </a:solidFill>
                <a:latin typeface="Arial Black" panose="020B0A04020102020204" pitchFamily="34" charset="0"/>
                <a:cs typeface="Aharoni" panose="02010803020104030203" pitchFamily="2" charset="-79"/>
              </a:rPr>
              <a:t> </a:t>
            </a:r>
            <a:r>
              <a:rPr lang="en-US" sz="2400" b="1" dirty="0" smtClean="0">
                <a:solidFill>
                  <a:prstClr val="black"/>
                </a:solidFill>
                <a:latin typeface="Arial Narrow" panose="020B0606020202030204" pitchFamily="34" charset="0"/>
                <a:cs typeface="Aharoni" panose="02010803020104030203" pitchFamily="2" charset="-79"/>
              </a:rPr>
              <a:t>First Choice</a:t>
            </a:r>
            <a:endParaRPr lang="en-US" sz="2400" b="1" dirty="0">
              <a:solidFill>
                <a:prstClr val="black"/>
              </a:solidFill>
              <a:latin typeface="Arial Narrow" panose="020B0606020202030204" pitchFamily="34" charset="0"/>
              <a:cs typeface="Aharoni" panose="02010803020104030203" pitchFamily="2" charset="-79"/>
            </a:endParaRPr>
          </a:p>
        </p:txBody>
      </p:sp>
      <p:sp>
        <p:nvSpPr>
          <p:cNvPr id="3" name="Rectangle 2"/>
          <p:cNvSpPr/>
          <p:nvPr/>
        </p:nvSpPr>
        <p:spPr>
          <a:xfrm>
            <a:off x="2743200" y="1713807"/>
            <a:ext cx="5327137" cy="95410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cap="all" dirty="0" smtClean="0">
                <a:ln/>
                <a:solidFill>
                  <a:srgbClr val="1F497D">
                    <a:lumMod val="75000"/>
                  </a:srgbClr>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Arial Black" panose="020B0A04020102020204" pitchFamily="34" charset="0"/>
              </a:rPr>
              <a:t>What Am I Going To Do In Life?</a:t>
            </a:r>
            <a:endParaRPr lang="en-US" sz="2800" b="1" cap="all" dirty="0">
              <a:ln/>
              <a:solidFill>
                <a:srgbClr val="1F497D">
                  <a:lumMod val="75000"/>
                </a:srgbClr>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Arial Black" panose="020B0A04020102020204" pitchFamily="34" charset="0"/>
            </a:endParaRPr>
          </a:p>
        </p:txBody>
      </p:sp>
      <p:sp>
        <p:nvSpPr>
          <p:cNvPr id="7" name="TextBox 6"/>
          <p:cNvSpPr txBox="1"/>
          <p:nvPr/>
        </p:nvSpPr>
        <p:spPr>
          <a:xfrm>
            <a:off x="1277319" y="3402337"/>
            <a:ext cx="2056973" cy="646331"/>
          </a:xfrm>
          <a:prstGeom prst="rect">
            <a:avLst/>
          </a:prstGeom>
          <a:noFill/>
        </p:spPr>
        <p:txBody>
          <a:bodyPr wrap="none" rtlCol="0">
            <a:spAutoFit/>
          </a:bodyPr>
          <a:lstStyle/>
          <a:p>
            <a:r>
              <a:rPr lang="en-US" sz="3600" dirty="0" smtClean="0">
                <a:solidFill>
                  <a:prstClr val="black"/>
                </a:solidFill>
                <a:latin typeface="Arial Black" panose="020B0A04020102020204" pitchFamily="34" charset="0"/>
              </a:rPr>
              <a:t>Mt.6:33</a:t>
            </a:r>
          </a:p>
        </p:txBody>
      </p:sp>
      <p:sp>
        <p:nvSpPr>
          <p:cNvPr id="9" name="TextBox 8"/>
          <p:cNvSpPr txBox="1"/>
          <p:nvPr/>
        </p:nvSpPr>
        <p:spPr>
          <a:xfrm>
            <a:off x="1275179" y="4053747"/>
            <a:ext cx="7078273" cy="461665"/>
          </a:xfrm>
          <a:prstGeom prst="rect">
            <a:avLst/>
          </a:prstGeom>
          <a:noFill/>
        </p:spPr>
        <p:txBody>
          <a:bodyPr wrap="square" rtlCol="0">
            <a:spAutoFit/>
          </a:bodyPr>
          <a:lstStyle/>
          <a:p>
            <a:pPr algn="just"/>
            <a:r>
              <a:rPr lang="en-US" sz="2400" b="1" dirty="0" smtClean="0">
                <a:solidFill>
                  <a:prstClr val="black"/>
                </a:solidFill>
                <a:latin typeface="Arial Narrow" panose="020B0606020202030204" pitchFamily="34" charset="0"/>
              </a:rPr>
              <a:t>“But seek first His Kingdom and His righteousness…”</a:t>
            </a:r>
            <a:endParaRPr lang="en-US" sz="2400" b="1"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7351769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nodeType="clickEffect">
                                  <p:stCondLst>
                                    <p:cond delay="0"/>
                                  </p:stCondLst>
                                  <p:iterate type="lt">
                                    <p:tmPct val="10000"/>
                                  </p:iterate>
                                  <p:childTnLst>
                                    <p:set>
                                      <p:cBhvr>
                                        <p:cTn id="13" dur="1" fill="hold">
                                          <p:stCondLst>
                                            <p:cond delay="0"/>
                                          </p:stCondLst>
                                        </p:cTn>
                                        <p:tgtEl>
                                          <p:spTgt spid="7">
                                            <p:txEl>
                                              <p:pRg st="0" end="0"/>
                                            </p:txEl>
                                          </p:spTgt>
                                        </p:tgtEl>
                                        <p:attrNameLst>
                                          <p:attrName>style.visibility</p:attrName>
                                        </p:attrNameLst>
                                      </p:cBhvr>
                                      <p:to>
                                        <p:strVal val="visible"/>
                                      </p:to>
                                    </p:set>
                                    <p:anim by="(-#ppt_w*2)" calcmode="lin" valueType="num">
                                      <p:cBhvr rctx="PPT">
                                        <p:cTn id="14" dur="500" autoRev="1" fill="hold">
                                          <p:stCondLst>
                                            <p:cond delay="0"/>
                                          </p:stCondLst>
                                        </p:cTn>
                                        <p:tgtEl>
                                          <p:spTgt spid="7">
                                            <p:txEl>
                                              <p:pRg st="0" end="0"/>
                                            </p:txEl>
                                          </p:spTgt>
                                        </p:tgtEl>
                                        <p:attrNameLst>
                                          <p:attrName>ppt_w</p:attrName>
                                        </p:attrNameLst>
                                      </p:cBhvr>
                                    </p:anim>
                                    <p:anim by="(#ppt_w*0.50)" calcmode="lin" valueType="num">
                                      <p:cBhvr>
                                        <p:cTn id="15" dur="500" decel="50000" autoRev="1" fill="hold">
                                          <p:stCondLst>
                                            <p:cond delay="0"/>
                                          </p:stCondLst>
                                        </p:cTn>
                                        <p:tgtEl>
                                          <p:spTgt spid="7">
                                            <p:txEl>
                                              <p:pRg st="0" end="0"/>
                                            </p:txEl>
                                          </p:spTgt>
                                        </p:tgtEl>
                                        <p:attrNameLst>
                                          <p:attrName>ppt_x</p:attrName>
                                        </p:attrNameLst>
                                      </p:cBhvr>
                                    </p:anim>
                                    <p:anim from="(-#ppt_h/2)" to="(#ppt_y)" calcmode="lin" valueType="num">
                                      <p:cBhvr>
                                        <p:cTn id="16" dur="1000" fill="hold">
                                          <p:stCondLst>
                                            <p:cond delay="0"/>
                                          </p:stCondLst>
                                        </p:cTn>
                                        <p:tgtEl>
                                          <p:spTgt spid="7">
                                            <p:txEl>
                                              <p:pRg st="0" end="0"/>
                                            </p:txEl>
                                          </p:spTgt>
                                        </p:tgtEl>
                                        <p:attrNameLst>
                                          <p:attrName>ppt_y</p:attrName>
                                        </p:attrNameLst>
                                      </p:cBhvr>
                                    </p:anim>
                                    <p:animRot by="21600000">
                                      <p:cBhvr>
                                        <p:cTn id="17" dur="1000" fill="hold">
                                          <p:stCondLst>
                                            <p:cond delay="0"/>
                                          </p:stCondLst>
                                        </p:cTn>
                                        <p:tgtEl>
                                          <p:spTgt spid="7">
                                            <p:txEl>
                                              <p:pRg st="0" end="0"/>
                                            </p:txEl>
                                          </p:spTgt>
                                        </p:tgtEl>
                                        <p:attrNameLst>
                                          <p:attrName>r</p:attrName>
                                        </p:attrNameLst>
                                      </p:cBhvr>
                                    </p:animRot>
                                  </p:childTnLst>
                                </p:cTn>
                              </p:par>
                            </p:childTnLst>
                          </p:cTn>
                        </p:par>
                        <p:par>
                          <p:cTn id="18" fill="hold">
                            <p:stCondLst>
                              <p:cond delay="16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891" y="48363"/>
            <a:ext cx="4581525"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s://encrypted-tbn2.gstatic.com/images?q=tbn:ANd9GcQq7FAXzRSENLfzRD7eGMAlswYSA_uAePZUR31JhJmjuE09S9Uh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6" y="185196"/>
            <a:ext cx="2771774" cy="12001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95600" y="1437512"/>
            <a:ext cx="5327137" cy="95410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cap="all" dirty="0" smtClean="0">
                <a:ln/>
                <a:solidFill>
                  <a:srgbClr val="1F497D">
                    <a:lumMod val="75000"/>
                  </a:srgbClr>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Arial Black" panose="020B0A04020102020204" pitchFamily="34" charset="0"/>
              </a:rPr>
              <a:t>What Am I Going To Do In Life?</a:t>
            </a:r>
            <a:endParaRPr lang="en-US" sz="2800" b="1" cap="all" dirty="0">
              <a:ln/>
              <a:solidFill>
                <a:srgbClr val="1F497D">
                  <a:lumMod val="75000"/>
                </a:srgbClr>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Arial Black" panose="020B0A04020102020204" pitchFamily="34" charset="0"/>
            </a:endParaRPr>
          </a:p>
        </p:txBody>
      </p:sp>
      <p:sp>
        <p:nvSpPr>
          <p:cNvPr id="7" name="TextBox 6"/>
          <p:cNvSpPr txBox="1"/>
          <p:nvPr/>
        </p:nvSpPr>
        <p:spPr>
          <a:xfrm rot="21146017">
            <a:off x="256162" y="1987115"/>
            <a:ext cx="2133918" cy="461665"/>
          </a:xfrm>
          <a:prstGeom prst="rect">
            <a:avLst/>
          </a:prstGeom>
          <a:noFill/>
        </p:spPr>
        <p:txBody>
          <a:bodyPr wrap="none" rtlCol="0">
            <a:spAutoFit/>
          </a:bodyPr>
          <a:lstStyle/>
          <a:p>
            <a:r>
              <a:rPr lang="en-US" sz="2400" dirty="0" smtClean="0">
                <a:solidFill>
                  <a:prstClr val="black"/>
                </a:solidFill>
                <a:latin typeface="Arial Black" panose="020B0A04020102020204" pitchFamily="34" charset="0"/>
              </a:rPr>
              <a:t>Lk.10:38-42</a:t>
            </a:r>
          </a:p>
        </p:txBody>
      </p:sp>
      <p:sp>
        <p:nvSpPr>
          <p:cNvPr id="4" name="TextBox 3"/>
          <p:cNvSpPr txBox="1"/>
          <p:nvPr/>
        </p:nvSpPr>
        <p:spPr>
          <a:xfrm>
            <a:off x="229891" y="2620278"/>
            <a:ext cx="8610600" cy="3785652"/>
          </a:xfrm>
          <a:prstGeom prst="rect">
            <a:avLst/>
          </a:prstGeom>
          <a:noFill/>
        </p:spPr>
        <p:txBody>
          <a:bodyPr wrap="square" rtlCol="0">
            <a:spAutoFit/>
          </a:bodyPr>
          <a:lstStyle/>
          <a:p>
            <a:pPr algn="just"/>
            <a:r>
              <a:rPr lang="en-US" sz="2400" b="1" dirty="0" smtClean="0">
                <a:latin typeface="Arial Narrow" panose="020B0606020202030204" pitchFamily="34" charset="0"/>
              </a:rPr>
              <a:t>“Now </a:t>
            </a:r>
            <a:r>
              <a:rPr lang="en-US" sz="2400" b="1" dirty="0">
                <a:latin typeface="Arial Narrow" panose="020B0606020202030204" pitchFamily="34" charset="0"/>
              </a:rPr>
              <a:t>as they were traveling along, He entered a certain village; and a woman named Martha welcomed Him into her home.  And she had a sister called Mary, who moreover was listening to the Lord's word, seated at His feet.  But Martha was distracted with all her preparations; and she came up to Him, and said, "Lord, do You not care that my sister has left me to do all the serving alone? Then tell her to help me."  But the Lord answered and said to her, "Martha, Martha, you are worried and bothered about so many things;  but only a few things are necessary, really only one, for </a:t>
            </a:r>
            <a:r>
              <a:rPr lang="en-US" sz="2400" b="1" dirty="0">
                <a:solidFill>
                  <a:srgbClr val="C00000"/>
                </a:solidFill>
                <a:latin typeface="Arial Narrow" panose="020B0606020202030204" pitchFamily="34" charset="0"/>
              </a:rPr>
              <a:t>Mary has chosen the good part</a:t>
            </a:r>
            <a:r>
              <a:rPr lang="en-US" sz="2400" b="1" dirty="0">
                <a:latin typeface="Arial Narrow" panose="020B0606020202030204" pitchFamily="34" charset="0"/>
              </a:rPr>
              <a:t>, which shall not be taken away from her. " </a:t>
            </a:r>
          </a:p>
        </p:txBody>
      </p:sp>
    </p:spTree>
    <p:extLst>
      <p:ext uri="{BB962C8B-B14F-4D97-AF65-F5344CB8AC3E}">
        <p14:creationId xmlns:p14="http://schemas.microsoft.com/office/powerpoint/2010/main" val="32426509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7">
                                            <p:txEl>
                                              <p:pRg st="0" end="0"/>
                                            </p:txEl>
                                          </p:spTgt>
                                        </p:tgtEl>
                                        <p:attrNameLst>
                                          <p:attrName>ppt_w</p:attrName>
                                        </p:attrNameLst>
                                      </p:cBhvr>
                                    </p:anim>
                                    <p:anim by="(#ppt_w*0.50)" calcmode="lin" valueType="num">
                                      <p:cBhvr>
                                        <p:cTn id="8" dur="500" decel="50000" autoRev="1" fill="hold">
                                          <p:stCondLst>
                                            <p:cond delay="0"/>
                                          </p:stCondLst>
                                        </p:cTn>
                                        <p:tgtEl>
                                          <p:spTgt spid="7">
                                            <p:txEl>
                                              <p:pRg st="0" end="0"/>
                                            </p:txEl>
                                          </p:spTgt>
                                        </p:tgtEl>
                                        <p:attrNameLst>
                                          <p:attrName>ppt_x</p:attrName>
                                        </p:attrNameLst>
                                      </p:cBhvr>
                                    </p:anim>
                                    <p:anim from="(-#ppt_h/2)" to="(#ppt_y)" calcmode="lin" valueType="num">
                                      <p:cBhvr>
                                        <p:cTn id="9" dur="1000" fill="hold">
                                          <p:stCondLst>
                                            <p:cond delay="0"/>
                                          </p:stCondLst>
                                        </p:cTn>
                                        <p:tgtEl>
                                          <p:spTgt spid="7">
                                            <p:txEl>
                                              <p:pRg st="0" end="0"/>
                                            </p:txEl>
                                          </p:spTgt>
                                        </p:tgtEl>
                                        <p:attrNameLst>
                                          <p:attrName>ppt_y</p:attrName>
                                        </p:attrNameLst>
                                      </p:cBhvr>
                                    </p:anim>
                                    <p:animRot by="21600000">
                                      <p:cBhvr>
                                        <p:cTn id="10" dur="1000" fill="hold">
                                          <p:stCondLst>
                                            <p:cond delay="0"/>
                                          </p:stCondLst>
                                        </p:cTn>
                                        <p:tgtEl>
                                          <p:spTgt spid="7">
                                            <p:txEl>
                                              <p:pRg st="0" end="0"/>
                                            </p:txEl>
                                          </p:spTgt>
                                        </p:tgtEl>
                                        <p:attrNameLst>
                                          <p:attrName>r</p:attrName>
                                        </p:attrNameLst>
                                      </p:cBhvr>
                                    </p:animRo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891" y="48363"/>
            <a:ext cx="4581525"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s://encrypted-tbn2.gstatic.com/images?q=tbn:ANd9GcQq7FAXzRSENLfzRD7eGMAlswYSA_uAePZUR31JhJmjuE09S9Uh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6" y="185196"/>
            <a:ext cx="2771774" cy="12001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95600" y="1437512"/>
            <a:ext cx="5327137" cy="95410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cap="all" dirty="0" smtClean="0">
                <a:ln/>
                <a:solidFill>
                  <a:srgbClr val="1F497D">
                    <a:lumMod val="75000"/>
                  </a:srgbClr>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Arial Black" panose="020B0A04020102020204" pitchFamily="34" charset="0"/>
              </a:rPr>
              <a:t>What Am I Going To Do In Life?</a:t>
            </a:r>
            <a:endParaRPr lang="en-US" sz="2800" b="1" cap="all" dirty="0">
              <a:ln/>
              <a:solidFill>
                <a:srgbClr val="1F497D">
                  <a:lumMod val="75000"/>
                </a:srgbClr>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Arial Black" panose="020B0A04020102020204" pitchFamily="34" charset="0"/>
            </a:endParaRPr>
          </a:p>
        </p:txBody>
      </p:sp>
      <p:sp>
        <p:nvSpPr>
          <p:cNvPr id="7" name="TextBox 6"/>
          <p:cNvSpPr txBox="1"/>
          <p:nvPr/>
        </p:nvSpPr>
        <p:spPr>
          <a:xfrm rot="21146017">
            <a:off x="247347" y="1987115"/>
            <a:ext cx="2151551" cy="461665"/>
          </a:xfrm>
          <a:prstGeom prst="rect">
            <a:avLst/>
          </a:prstGeom>
          <a:noFill/>
        </p:spPr>
        <p:txBody>
          <a:bodyPr wrap="none" rtlCol="0">
            <a:spAutoFit/>
          </a:bodyPr>
          <a:lstStyle/>
          <a:p>
            <a:r>
              <a:rPr lang="en-US" sz="2400" dirty="0" smtClean="0">
                <a:solidFill>
                  <a:prstClr val="black"/>
                </a:solidFill>
                <a:latin typeface="Arial Black" panose="020B0A04020102020204" pitchFamily="34" charset="0"/>
              </a:rPr>
              <a:t>1Tim.6:9-12</a:t>
            </a:r>
          </a:p>
        </p:txBody>
      </p:sp>
      <p:sp>
        <p:nvSpPr>
          <p:cNvPr id="4" name="TextBox 3"/>
          <p:cNvSpPr txBox="1"/>
          <p:nvPr/>
        </p:nvSpPr>
        <p:spPr>
          <a:xfrm>
            <a:off x="229891" y="2620278"/>
            <a:ext cx="8610600" cy="3416320"/>
          </a:xfrm>
          <a:prstGeom prst="rect">
            <a:avLst/>
          </a:prstGeom>
          <a:noFill/>
        </p:spPr>
        <p:txBody>
          <a:bodyPr wrap="square" rtlCol="0">
            <a:spAutoFit/>
          </a:bodyPr>
          <a:lstStyle/>
          <a:p>
            <a:pPr algn="just"/>
            <a:r>
              <a:rPr lang="en-US" sz="2400" b="1" dirty="0" smtClean="0">
                <a:latin typeface="Arial Narrow" panose="020B0606020202030204" pitchFamily="34" charset="0"/>
              </a:rPr>
              <a:t>“But those who want to get rich fall into temptation and a snare and many foolish and harmful desires which plunge men into ruin and destruction.  For the love of money is a root of all sorts of evil, and some by longing for it have wandered away from the faith, and pierced themselves with many a pang.  But </a:t>
            </a:r>
            <a:r>
              <a:rPr lang="en-US" sz="2400" b="1" dirty="0">
                <a:solidFill>
                  <a:srgbClr val="C00000"/>
                </a:solidFill>
                <a:latin typeface="Arial Narrow" panose="020B0606020202030204" pitchFamily="34" charset="0"/>
              </a:rPr>
              <a:t>flee from these things</a:t>
            </a:r>
            <a:r>
              <a:rPr lang="en-US" sz="2400" b="1" dirty="0" smtClean="0">
                <a:latin typeface="Arial Narrow" panose="020B0606020202030204" pitchFamily="34" charset="0"/>
              </a:rPr>
              <a:t>, you </a:t>
            </a:r>
            <a:r>
              <a:rPr lang="en-US" sz="2400" b="1" dirty="0">
                <a:solidFill>
                  <a:srgbClr val="C00000"/>
                </a:solidFill>
                <a:latin typeface="Arial Narrow" panose="020B0606020202030204" pitchFamily="34" charset="0"/>
              </a:rPr>
              <a:t>man of God</a:t>
            </a:r>
            <a:r>
              <a:rPr lang="en-US" sz="2400" b="1" dirty="0" smtClean="0">
                <a:latin typeface="Arial Narrow" panose="020B0606020202030204" pitchFamily="34" charset="0"/>
              </a:rPr>
              <a:t>; and pursue righteousness, godliness, faith, love, perseverance and gentleness. Fight the good fight of faith; take hold of the eternal life to which you were called, and you made the good confession in the presence of many witnesses.”</a:t>
            </a:r>
            <a:endParaRPr lang="en-US" sz="2400" b="1" dirty="0">
              <a:latin typeface="Arial Narrow" panose="020B0606020202030204" pitchFamily="34" charset="0"/>
            </a:endParaRPr>
          </a:p>
        </p:txBody>
      </p:sp>
    </p:spTree>
    <p:extLst>
      <p:ext uri="{BB962C8B-B14F-4D97-AF65-F5344CB8AC3E}">
        <p14:creationId xmlns:p14="http://schemas.microsoft.com/office/powerpoint/2010/main" val="8337958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7">
                                            <p:txEl>
                                              <p:pRg st="0" end="0"/>
                                            </p:txEl>
                                          </p:spTgt>
                                        </p:tgtEl>
                                        <p:attrNameLst>
                                          <p:attrName>ppt_w</p:attrName>
                                        </p:attrNameLst>
                                      </p:cBhvr>
                                    </p:anim>
                                    <p:anim by="(#ppt_w*0.50)" calcmode="lin" valueType="num">
                                      <p:cBhvr>
                                        <p:cTn id="8" dur="500" decel="50000" autoRev="1" fill="hold">
                                          <p:stCondLst>
                                            <p:cond delay="0"/>
                                          </p:stCondLst>
                                        </p:cTn>
                                        <p:tgtEl>
                                          <p:spTgt spid="7">
                                            <p:txEl>
                                              <p:pRg st="0" end="0"/>
                                            </p:txEl>
                                          </p:spTgt>
                                        </p:tgtEl>
                                        <p:attrNameLst>
                                          <p:attrName>ppt_x</p:attrName>
                                        </p:attrNameLst>
                                      </p:cBhvr>
                                    </p:anim>
                                    <p:anim from="(-#ppt_h/2)" to="(#ppt_y)" calcmode="lin" valueType="num">
                                      <p:cBhvr>
                                        <p:cTn id="9" dur="1000" fill="hold">
                                          <p:stCondLst>
                                            <p:cond delay="0"/>
                                          </p:stCondLst>
                                        </p:cTn>
                                        <p:tgtEl>
                                          <p:spTgt spid="7">
                                            <p:txEl>
                                              <p:pRg st="0" end="0"/>
                                            </p:txEl>
                                          </p:spTgt>
                                        </p:tgtEl>
                                        <p:attrNameLst>
                                          <p:attrName>ppt_y</p:attrName>
                                        </p:attrNameLst>
                                      </p:cBhvr>
                                    </p:anim>
                                    <p:animRot by="21600000">
                                      <p:cBhvr>
                                        <p:cTn id="10" dur="1000" fill="hold">
                                          <p:stCondLst>
                                            <p:cond delay="0"/>
                                          </p:stCondLst>
                                        </p:cTn>
                                        <p:tgtEl>
                                          <p:spTgt spid="7">
                                            <p:txEl>
                                              <p:pRg st="0" end="0"/>
                                            </p:txEl>
                                          </p:spTgt>
                                        </p:tgtEl>
                                        <p:attrNameLst>
                                          <p:attrName>r</p:attrName>
                                        </p:attrNameLst>
                                      </p:cBhvr>
                                    </p:animRo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891" y="48363"/>
            <a:ext cx="4581525"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s://encrypted-tbn2.gstatic.com/images?q=tbn:ANd9GcQq7FAXzRSENLfzRD7eGMAlswYSA_uAePZUR31JhJmjuE09S9Uh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6" y="185196"/>
            <a:ext cx="2771774" cy="12001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95600" y="1437512"/>
            <a:ext cx="5327137" cy="95410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cap="all" dirty="0" smtClean="0">
                <a:ln/>
                <a:solidFill>
                  <a:srgbClr val="1F497D">
                    <a:lumMod val="75000"/>
                  </a:srgbClr>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Arial Black" panose="020B0A04020102020204" pitchFamily="34" charset="0"/>
              </a:rPr>
              <a:t>What Am I Going To Do In Life?</a:t>
            </a:r>
            <a:endParaRPr lang="en-US" sz="2800" b="1" cap="all" dirty="0">
              <a:ln/>
              <a:solidFill>
                <a:srgbClr val="1F497D">
                  <a:lumMod val="75000"/>
                </a:srgbClr>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Arial Black" panose="020B0A04020102020204" pitchFamily="34" charset="0"/>
            </a:endParaRPr>
          </a:p>
        </p:txBody>
      </p:sp>
      <p:sp>
        <p:nvSpPr>
          <p:cNvPr id="7" name="TextBox 6"/>
          <p:cNvSpPr txBox="1"/>
          <p:nvPr/>
        </p:nvSpPr>
        <p:spPr>
          <a:xfrm rot="21146017">
            <a:off x="248150" y="1987115"/>
            <a:ext cx="2149948" cy="461665"/>
          </a:xfrm>
          <a:prstGeom prst="rect">
            <a:avLst/>
          </a:prstGeom>
          <a:noFill/>
        </p:spPr>
        <p:txBody>
          <a:bodyPr wrap="none" rtlCol="0">
            <a:spAutoFit/>
          </a:bodyPr>
          <a:lstStyle/>
          <a:p>
            <a:r>
              <a:rPr lang="en-US" sz="2400" dirty="0" smtClean="0">
                <a:solidFill>
                  <a:prstClr val="black"/>
                </a:solidFill>
                <a:latin typeface="Arial Black" panose="020B0A04020102020204" pitchFamily="34" charset="0"/>
              </a:rPr>
              <a:t>Mt.10:37-39</a:t>
            </a:r>
          </a:p>
        </p:txBody>
      </p:sp>
      <p:sp>
        <p:nvSpPr>
          <p:cNvPr id="4" name="TextBox 3"/>
          <p:cNvSpPr txBox="1"/>
          <p:nvPr/>
        </p:nvSpPr>
        <p:spPr>
          <a:xfrm>
            <a:off x="229891" y="2620278"/>
            <a:ext cx="8610600" cy="1938992"/>
          </a:xfrm>
          <a:prstGeom prst="rect">
            <a:avLst/>
          </a:prstGeom>
          <a:noFill/>
        </p:spPr>
        <p:txBody>
          <a:bodyPr wrap="square" rtlCol="0">
            <a:spAutoFit/>
          </a:bodyPr>
          <a:lstStyle/>
          <a:p>
            <a:pPr algn="just"/>
            <a:r>
              <a:rPr lang="en-US" sz="2400" b="1" dirty="0">
                <a:solidFill>
                  <a:prstClr val="black"/>
                </a:solidFill>
                <a:latin typeface="Arial Narrow" panose="020B0606020202030204" pitchFamily="34" charset="0"/>
              </a:rPr>
              <a:t>"He who loves father or mother more than Me is not worthy of Me; and he who loves son or daughter more than Me is not worthy of Me.  "And he who does not take his cross and follow after Me is not worthy of Me.  "He who has found his life shall lose it, and he who has lost his life for My sake shall find it. </a:t>
            </a:r>
          </a:p>
        </p:txBody>
      </p:sp>
    </p:spTree>
    <p:extLst>
      <p:ext uri="{BB962C8B-B14F-4D97-AF65-F5344CB8AC3E}">
        <p14:creationId xmlns:p14="http://schemas.microsoft.com/office/powerpoint/2010/main" val="22277059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7">
                                            <p:txEl>
                                              <p:pRg st="0" end="0"/>
                                            </p:txEl>
                                          </p:spTgt>
                                        </p:tgtEl>
                                        <p:attrNameLst>
                                          <p:attrName>ppt_w</p:attrName>
                                        </p:attrNameLst>
                                      </p:cBhvr>
                                    </p:anim>
                                    <p:anim by="(#ppt_w*0.50)" calcmode="lin" valueType="num">
                                      <p:cBhvr>
                                        <p:cTn id="8" dur="500" decel="50000" autoRev="1" fill="hold">
                                          <p:stCondLst>
                                            <p:cond delay="0"/>
                                          </p:stCondLst>
                                        </p:cTn>
                                        <p:tgtEl>
                                          <p:spTgt spid="7">
                                            <p:txEl>
                                              <p:pRg st="0" end="0"/>
                                            </p:txEl>
                                          </p:spTgt>
                                        </p:tgtEl>
                                        <p:attrNameLst>
                                          <p:attrName>ppt_x</p:attrName>
                                        </p:attrNameLst>
                                      </p:cBhvr>
                                    </p:anim>
                                    <p:anim from="(-#ppt_h/2)" to="(#ppt_y)" calcmode="lin" valueType="num">
                                      <p:cBhvr>
                                        <p:cTn id="9" dur="1000" fill="hold">
                                          <p:stCondLst>
                                            <p:cond delay="0"/>
                                          </p:stCondLst>
                                        </p:cTn>
                                        <p:tgtEl>
                                          <p:spTgt spid="7">
                                            <p:txEl>
                                              <p:pRg st="0" end="0"/>
                                            </p:txEl>
                                          </p:spTgt>
                                        </p:tgtEl>
                                        <p:attrNameLst>
                                          <p:attrName>ppt_y</p:attrName>
                                        </p:attrNameLst>
                                      </p:cBhvr>
                                    </p:anim>
                                    <p:animRot by="21600000">
                                      <p:cBhvr>
                                        <p:cTn id="10" dur="1000" fill="hold">
                                          <p:stCondLst>
                                            <p:cond delay="0"/>
                                          </p:stCondLst>
                                        </p:cTn>
                                        <p:tgtEl>
                                          <p:spTgt spid="7">
                                            <p:txEl>
                                              <p:pRg st="0" end="0"/>
                                            </p:txEl>
                                          </p:spTgt>
                                        </p:tgtEl>
                                        <p:attrNameLst>
                                          <p:attrName>r</p:attrName>
                                        </p:attrNameLst>
                                      </p:cBhvr>
                                    </p:animRo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2415</TotalTime>
  <Words>652</Words>
  <Application>Microsoft Office PowerPoint</Application>
  <PresentationFormat>On-screen Show (4:3)</PresentationFormat>
  <Paragraphs>47</Paragraphs>
  <Slides>15</Slides>
  <Notes>0</Notes>
  <HiddenSlides>0</HiddenSlides>
  <MMClips>0</MMClips>
  <ScaleCrop>false</ScaleCrop>
  <HeadingPairs>
    <vt:vector size="4" baseType="variant">
      <vt:variant>
        <vt:lpstr>Theme</vt:lpstr>
      </vt:variant>
      <vt:variant>
        <vt:i4>6</vt:i4>
      </vt:variant>
      <vt:variant>
        <vt:lpstr>Slide Titles</vt:lpstr>
      </vt:variant>
      <vt:variant>
        <vt:i4>15</vt:i4>
      </vt:variant>
    </vt:vector>
  </HeadingPairs>
  <TitlesOfParts>
    <vt:vector size="21" baseType="lpstr">
      <vt:lpstr>Office Theme</vt:lpstr>
      <vt:lpstr>1_Office Theme</vt:lpstr>
      <vt:lpstr>2_Office Theme</vt:lpstr>
      <vt:lpstr>4_Office Theme</vt:lpstr>
      <vt:lpstr>3_Office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Perry</dc:creator>
  <cp:lastModifiedBy>Perry</cp:lastModifiedBy>
  <cp:revision>189</cp:revision>
  <dcterms:created xsi:type="dcterms:W3CDTF">2011-06-10T02:44:41Z</dcterms:created>
  <dcterms:modified xsi:type="dcterms:W3CDTF">2014-10-05T12:21:18Z</dcterms:modified>
</cp:coreProperties>
</file>