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91" r:id="rId3"/>
    <p:sldId id="292" r:id="rId4"/>
    <p:sldId id="293" r:id="rId5"/>
    <p:sldId id="295" r:id="rId6"/>
    <p:sldId id="296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FFFF00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698" y="1773527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3033" y="228600"/>
            <a:ext cx="85202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</a:t>
            </a:r>
            <a:r>
              <a:rPr lang="en-US" sz="3600" b="1" cap="all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God’s </a:t>
            </a:r>
            <a:r>
              <a:rPr lang="en-US" sz="3600" b="1" cap="all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Leaders (4)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429932" y="4419600"/>
            <a:ext cx="59064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Love, joy, peace, patience, goodness, kindness, faithfulness, gentleness, self-control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653" y="136924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5346" y="874931"/>
            <a:ext cx="712861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Ls.1 - 3 Words (elder, overseer, shepherd)</a:t>
            </a:r>
            <a:endParaRPr lang="en-US" sz="2400" b="1" dirty="0" smtClean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Ls.2 - Desire &amp; Motivation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Ls.3 - Characteristics Needed (1)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Ls.4 </a:t>
            </a:r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</a:rPr>
              <a:t>- Characteristics 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Needed (2)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Ls.5 - A Man’s Family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842481"/>
            <a:ext cx="2715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Gal.5:22-23</a:t>
            </a:r>
            <a:endParaRPr lang="en-US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5193" y="5410200"/>
            <a:ext cx="28296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 3:1-7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Titus 1:5-11</a:t>
            </a:r>
            <a:endParaRPr lang="en-US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12735" y="1690243"/>
            <a:ext cx="35413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Timothy at Ephesus (1Tim.1:3)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612907" y="2261335"/>
            <a:ext cx="2533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83030" y="3484946"/>
            <a:ext cx="35413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Titus on Crete (Titus 1:5)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12906" y="4023557"/>
            <a:ext cx="2829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Titus 1:5-11</a:t>
            </a:r>
            <a:endParaRPr lang="en-US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96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81000" y="1311863"/>
            <a:ext cx="45304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Timothy &amp; Titus Lists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66800" y="1948454"/>
            <a:ext cx="56422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Spiritually minded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Self-controlled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Genuine interest in souls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Good relationship with others</a:t>
            </a:r>
          </a:p>
        </p:txBody>
      </p:sp>
    </p:spTree>
    <p:extLst>
      <p:ext uri="{BB962C8B-B14F-4D97-AF65-F5344CB8AC3E}">
        <p14:creationId xmlns:p14="http://schemas.microsoft.com/office/powerpoint/2010/main" val="137411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97434" y="1511918"/>
            <a:ext cx="45304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Self-controlled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1770" y="2202967"/>
            <a:ext cx="565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Self-controlled, temperate, vigilant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(#3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228" y="2853454"/>
            <a:ext cx="664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Prudent, sensible, sober, sober-minded 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(#4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982" y="3447429"/>
            <a:ext cx="6294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Not addicted to / given to wine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(#8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5067" y="4881786"/>
            <a:ext cx="19931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1Pet.5:5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Php.2:3-4</a:t>
            </a:r>
            <a:endParaRPr lang="en-US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4039165"/>
            <a:ext cx="6294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Not a new convert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(#15 on list)</a:t>
            </a:r>
          </a:p>
          <a:p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	*Lest he become conceited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1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  <p:bldP spid="10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87829" y="1655310"/>
            <a:ext cx="5193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Genuine Interest In Souls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8234" y="2521240"/>
            <a:ext cx="5253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Hospitable, given to hospitality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</a:t>
            </a:r>
            <a:r>
              <a:rPr lang="en-US" sz="2400" b="1" dirty="0">
                <a:solidFill>
                  <a:srgbClr val="000099"/>
                </a:solidFill>
                <a:latin typeface="Arial Narrow" panose="020B0606020202030204" pitchFamily="34" charset="0"/>
              </a:rPr>
              <a:t>6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268244"/>
            <a:ext cx="7088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Able to teach, holding fast the faithful Word 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(#7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78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97434" y="1511918"/>
            <a:ext cx="45304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Good Relationship With Others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9650" y="2521240"/>
            <a:ext cx="444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Good reputation, devout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(#3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5443" y="3063730"/>
            <a:ext cx="664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Gentle, patient, just, fair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(#11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443" y="3722399"/>
            <a:ext cx="7111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Not pugnacious, not a striker, not violent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(#9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3712" y="3260733"/>
            <a:ext cx="2356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2Tim.2:24-26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945" y="4384208"/>
            <a:ext cx="869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Peaceable, not a brawler, not quarrelsome, not soon angry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(#12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9650" y="5076390"/>
            <a:ext cx="4143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Not self-willed  </a:t>
            </a:r>
            <a:r>
              <a:rPr lang="en-US" sz="24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(#12 on list)</a:t>
            </a:r>
            <a:endParaRPr lang="en-US" sz="24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40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  <p:bldP spid="10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85800" y="1169208"/>
            <a:ext cx="45304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Characteristics of 1Tim.3 &amp; Titus1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40800" y="4775339"/>
            <a:ext cx="2475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Mt.25:14-30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1251" y="2162061"/>
            <a:ext cx="56422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Spiritually minded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Self-controlled</a:t>
            </a:r>
            <a:endParaRPr lang="en-US" sz="24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Genuine interest in souls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Good relationship with others</a:t>
            </a:r>
          </a:p>
        </p:txBody>
      </p:sp>
    </p:spTree>
    <p:extLst>
      <p:ext uri="{BB962C8B-B14F-4D97-AF65-F5344CB8AC3E}">
        <p14:creationId xmlns:p14="http://schemas.microsoft.com/office/powerpoint/2010/main" val="83529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287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173</cp:revision>
  <dcterms:created xsi:type="dcterms:W3CDTF">2011-06-10T02:44:41Z</dcterms:created>
  <dcterms:modified xsi:type="dcterms:W3CDTF">2017-07-02T12:40:20Z</dcterms:modified>
</cp:coreProperties>
</file>