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1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69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son Shackleford" userId="f0f7def2ac98b5cf" providerId="LiveId" clId="{6EF5B1C6-715C-46A6-9825-25193D83A4B5}"/>
    <pc:docChg chg="delSld modSld">
      <pc:chgData name="Jason Shackleford" userId="f0f7def2ac98b5cf" providerId="LiveId" clId="{6EF5B1C6-715C-46A6-9825-25193D83A4B5}" dt="2017-09-17T10:55:55.084" v="9" actId="2696"/>
      <pc:docMkLst>
        <pc:docMk/>
      </pc:docMkLst>
      <pc:sldChg chg="del">
        <pc:chgData name="Jason Shackleford" userId="f0f7def2ac98b5cf" providerId="LiveId" clId="{6EF5B1C6-715C-46A6-9825-25193D83A4B5}" dt="2017-09-17T10:55:55.084" v="9" actId="2696"/>
        <pc:sldMkLst>
          <pc:docMk/>
          <pc:sldMk cId="2734782787" sldId="260"/>
        </pc:sldMkLst>
      </pc:sldChg>
      <pc:sldChg chg="modSp">
        <pc:chgData name="Jason Shackleford" userId="f0f7def2ac98b5cf" providerId="LiveId" clId="{6EF5B1C6-715C-46A6-9825-25193D83A4B5}" dt="2017-09-17T02:49:46.562" v="8" actId="20577"/>
        <pc:sldMkLst>
          <pc:docMk/>
          <pc:sldMk cId="2672941999" sldId="262"/>
        </pc:sldMkLst>
        <pc:spChg chg="mod">
          <ac:chgData name="Jason Shackleford" userId="f0f7def2ac98b5cf" providerId="LiveId" clId="{6EF5B1C6-715C-46A6-9825-25193D83A4B5}" dt="2017-09-17T02:49:46.562" v="8" actId="20577"/>
          <ac:spMkLst>
            <pc:docMk/>
            <pc:sldMk cId="2672941999" sldId="262"/>
            <ac:spMk id="12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AC732-56C8-4D8B-999B-FE83275C3174}" type="datetimeFigureOut">
              <a:rPr lang="en-US" smtClean="0"/>
              <a:t>9/17/2017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220F7-0C06-48E8-9927-A89EF238F4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8803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AC732-56C8-4D8B-999B-FE83275C3174}" type="datetimeFigureOut">
              <a:rPr lang="en-US" smtClean="0"/>
              <a:t>9/17/2017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220F7-0C06-48E8-9927-A89EF238F4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221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AC732-56C8-4D8B-999B-FE83275C3174}" type="datetimeFigureOut">
              <a:rPr lang="en-US" smtClean="0"/>
              <a:t>9/17/2017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220F7-0C06-48E8-9927-A89EF238F4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977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AC732-56C8-4D8B-999B-FE83275C3174}" type="datetimeFigureOut">
              <a:rPr lang="en-US" smtClean="0"/>
              <a:t>9/17/2017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220F7-0C06-48E8-9927-A89EF238F4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76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AC732-56C8-4D8B-999B-FE83275C3174}" type="datetimeFigureOut">
              <a:rPr lang="en-US" smtClean="0"/>
              <a:t>9/17/2017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220F7-0C06-48E8-9927-A89EF238F4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991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AC732-56C8-4D8B-999B-FE83275C3174}" type="datetimeFigureOut">
              <a:rPr lang="en-US" smtClean="0"/>
              <a:t>9/17/2017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220F7-0C06-48E8-9927-A89EF238F4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369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AC732-56C8-4D8B-999B-FE83275C3174}" type="datetimeFigureOut">
              <a:rPr lang="en-US" smtClean="0"/>
              <a:t>9/17/2017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220F7-0C06-48E8-9927-A89EF238F4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033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AC732-56C8-4D8B-999B-FE83275C3174}" type="datetimeFigureOut">
              <a:rPr lang="en-US" smtClean="0"/>
              <a:t>9/17/2017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220F7-0C06-48E8-9927-A89EF238F4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2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AC732-56C8-4D8B-999B-FE83275C3174}" type="datetimeFigureOut">
              <a:rPr lang="en-US" smtClean="0"/>
              <a:t>9/17/2017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220F7-0C06-48E8-9927-A89EF238F4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042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AC732-56C8-4D8B-999B-FE83275C3174}" type="datetimeFigureOut">
              <a:rPr lang="en-US" smtClean="0"/>
              <a:t>9/17/2017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220F7-0C06-48E8-9927-A89EF238F4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8206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AC732-56C8-4D8B-999B-FE83275C3174}" type="datetimeFigureOut">
              <a:rPr lang="en-US" smtClean="0"/>
              <a:t>9/17/2017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220F7-0C06-48E8-9927-A89EF238F4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178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3AC732-56C8-4D8B-999B-FE83275C3174}" type="datetimeFigureOut">
              <a:rPr lang="en-US" smtClean="0"/>
              <a:t>9/17/2017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2220F7-0C06-48E8-9927-A89EF238F4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291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130" y="0"/>
            <a:ext cx="12286130" cy="7301752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-94129" y="0"/>
            <a:ext cx="12286129" cy="7301753"/>
          </a:xfrm>
          <a:solidFill>
            <a:schemeClr val="tx1"/>
          </a:solidFill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80601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145"/>
            <a:ext cx="12192000" cy="6840855"/>
          </a:xfrm>
          <a:prstGeom prst="rect">
            <a:avLst/>
          </a:prstGeom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838200" y="188260"/>
            <a:ext cx="10515600" cy="914400"/>
          </a:xfrm>
        </p:spPr>
        <p:txBody>
          <a:bodyPr>
            <a:normAutofit/>
          </a:bodyPr>
          <a:lstStyle/>
          <a:p>
            <a:r>
              <a:rPr lang="en-US" sz="5400" b="1" dirty="0"/>
              <a:t>We Need to Be to the Work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838200" y="1411941"/>
            <a:ext cx="10515600" cy="4370294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We need to be to the work of seeking the lost                          (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Prov. 11:30</a:t>
            </a: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</a:t>
            </a:r>
          </a:p>
          <a:p>
            <a:pPr lvl="1">
              <a:buFont typeface="Georgia" panose="02040502050405020303" pitchFamily="18" charset="0"/>
              <a:buChar char="–"/>
            </a:pP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We spend so much of our time seeking after material things, but that reward is only temporary (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Eccl. 12:13-14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</a:t>
            </a:r>
          </a:p>
          <a:p>
            <a:pPr lvl="1">
              <a:buFont typeface="Georgia" panose="02040502050405020303" pitchFamily="18" charset="0"/>
              <a:buChar char="–"/>
            </a:pP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It was Jesus who set the example for us (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John 4:31-35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</a:t>
            </a:r>
          </a:p>
          <a:p>
            <a:pPr lvl="1">
              <a:buFont typeface="Georgia" panose="02040502050405020303" pitchFamily="18" charset="0"/>
              <a:buChar char="–"/>
            </a:pP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foolish man strives for and earthly crown, but the wise man is one who strives for the crown of life and helps others to do so also (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Matt. 16:26-27; Luke 19:10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607424" y="5836024"/>
            <a:ext cx="67100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PUTTING OUR HANDS TO THE WORK</a:t>
            </a:r>
          </a:p>
        </p:txBody>
      </p:sp>
    </p:spTree>
    <p:extLst>
      <p:ext uri="{BB962C8B-B14F-4D97-AF65-F5344CB8AC3E}">
        <p14:creationId xmlns:p14="http://schemas.microsoft.com/office/powerpoint/2010/main" val="1848809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145"/>
            <a:ext cx="12192000" cy="6840855"/>
          </a:xfrm>
          <a:prstGeom prst="rect">
            <a:avLst/>
          </a:prstGeom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838200" y="188260"/>
            <a:ext cx="10515600" cy="914400"/>
          </a:xfrm>
        </p:spPr>
        <p:txBody>
          <a:bodyPr>
            <a:normAutofit/>
          </a:bodyPr>
          <a:lstStyle/>
          <a:p>
            <a:r>
              <a:rPr lang="en-US" sz="5400" b="1" dirty="0"/>
              <a:t>We Need to Be to the Work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838200" y="1411941"/>
            <a:ext cx="10515600" cy="4370294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We need to be to the work of sharing the gospel message (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Cor. 15:3-4</a:t>
            </a: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</a:t>
            </a:r>
          </a:p>
          <a:p>
            <a:pPr lvl="1">
              <a:buFont typeface="Georgia" panose="02040502050405020303" pitchFamily="18" charset="0"/>
              <a:buChar char="–"/>
            </a:pP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People need to know that sin separates man from God (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Is. 59:1-2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and all have sinned (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Rom. 3:23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), but God has a remedy for sin (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Rom. 6:23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</a:t>
            </a:r>
          </a:p>
          <a:p>
            <a:pPr lvl="1">
              <a:buFont typeface="Georgia" panose="02040502050405020303" pitchFamily="18" charset="0"/>
              <a:buChar char="–"/>
            </a:pP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People need to hear the gospel (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Mk. 16:15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and need to know that the gospel demands a response (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Mk.16:16; Acts 2:36-38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607424" y="5836024"/>
            <a:ext cx="67100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PUTTING OUR HANDS TO THE WORK</a:t>
            </a:r>
          </a:p>
        </p:txBody>
      </p:sp>
    </p:spTree>
    <p:extLst>
      <p:ext uri="{BB962C8B-B14F-4D97-AF65-F5344CB8AC3E}">
        <p14:creationId xmlns:p14="http://schemas.microsoft.com/office/powerpoint/2010/main" val="4231429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145"/>
            <a:ext cx="12192000" cy="6840855"/>
          </a:xfrm>
          <a:prstGeom prst="rect">
            <a:avLst/>
          </a:prstGeom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838200" y="188260"/>
            <a:ext cx="10515600" cy="914400"/>
          </a:xfrm>
        </p:spPr>
        <p:txBody>
          <a:bodyPr>
            <a:normAutofit/>
          </a:bodyPr>
          <a:lstStyle/>
          <a:p>
            <a:r>
              <a:rPr lang="en-US" sz="5400" b="1" dirty="0"/>
              <a:t>We Need to Be to the Work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838200" y="1411941"/>
            <a:ext cx="10515600" cy="4370294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We need to be to the work of rescuing the perishing.</a:t>
            </a:r>
          </a:p>
          <a:p>
            <a:pPr lvl="1">
              <a:buFont typeface="Georgia" panose="02040502050405020303" pitchFamily="18" charset="0"/>
              <a:buChar char="–"/>
            </a:pP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There are those that are no longer faithful to the Lord and because of such are perishing in their sin (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Luke 13:3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</a:t>
            </a:r>
          </a:p>
          <a:p>
            <a:pPr lvl="1">
              <a:buFont typeface="Georgia" panose="02040502050405020303" pitchFamily="18" charset="0"/>
              <a:buChar char="–"/>
            </a:pP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Some have stopped serving God and allowed their hearts to become corrupted once again with the things of this life (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Acts 8:22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</a:t>
            </a:r>
          </a:p>
          <a:p>
            <a:pPr lvl="1">
              <a:buFont typeface="Georgia" panose="02040502050405020303" pitchFamily="18" charset="0"/>
              <a:buChar char="–"/>
            </a:pP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It is the duty of us as their brothers and sisters in Christ to do our best to snatch them from the fire (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Jm. 5:19-20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607424" y="5836024"/>
            <a:ext cx="67100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PUTTING OUR HANDS TO THE WORK</a:t>
            </a:r>
          </a:p>
        </p:txBody>
      </p:sp>
    </p:spTree>
    <p:extLst>
      <p:ext uri="{BB962C8B-B14F-4D97-AF65-F5344CB8AC3E}">
        <p14:creationId xmlns:p14="http://schemas.microsoft.com/office/powerpoint/2010/main" val="1765397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145"/>
            <a:ext cx="12192000" cy="6840855"/>
          </a:xfrm>
          <a:prstGeom prst="rect">
            <a:avLst/>
          </a:prstGeom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838200" y="188260"/>
            <a:ext cx="10515600" cy="914400"/>
          </a:xfrm>
        </p:spPr>
        <p:txBody>
          <a:bodyPr>
            <a:normAutofit/>
          </a:bodyPr>
          <a:lstStyle/>
          <a:p>
            <a:r>
              <a:rPr lang="en-US" sz="5400" b="1" dirty="0"/>
              <a:t>We Need to Be to the Work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838200" y="1411941"/>
            <a:ext cx="10515600" cy="4370294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We need to be about the work of growing in the grace and knowledge of our Lord. </a:t>
            </a:r>
          </a:p>
          <a:p>
            <a:pPr lvl="1">
              <a:buFont typeface="Georgia" panose="02040502050405020303" pitchFamily="18" charset="0"/>
              <a:buChar char="–"/>
            </a:pP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Spiritual growth is accomplished through feeding upon God’s word (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Pet. 2:1-2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</a:t>
            </a:r>
          </a:p>
          <a:p>
            <a:pPr lvl="1">
              <a:buFont typeface="Georgia" panose="02040502050405020303" pitchFamily="18" charset="0"/>
              <a:buChar char="–"/>
            </a:pP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When we work at our own individual growth we will facilitate the growth of the local church (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Eph. 4:15-16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</a:t>
            </a:r>
          </a:p>
          <a:p>
            <a:pPr lvl="1">
              <a:buFont typeface="Georgia" panose="02040502050405020303" pitchFamily="18" charset="0"/>
              <a:buChar char="–"/>
            </a:pP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When we accomplish spiritual growth individually and collectively we then will be seen by the Lord as steadfast, spotless, and blameless (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Pet. 3:14-18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607424" y="5836024"/>
            <a:ext cx="67100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PUTTING OUR HANDS TO THE WORK</a:t>
            </a:r>
          </a:p>
        </p:txBody>
      </p:sp>
    </p:spTree>
    <p:extLst>
      <p:ext uri="{BB962C8B-B14F-4D97-AF65-F5344CB8AC3E}">
        <p14:creationId xmlns:p14="http://schemas.microsoft.com/office/powerpoint/2010/main" val="946375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130" y="0"/>
            <a:ext cx="12286130" cy="73017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31576" y="207964"/>
            <a:ext cx="9144000" cy="2387600"/>
          </a:xfrm>
        </p:spPr>
        <p:txBody>
          <a:bodyPr>
            <a:normAutofit/>
          </a:bodyPr>
          <a:lstStyle/>
          <a:p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Putting Our Hands to the Work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552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  <a:solidFill>
            <a:schemeClr val="tx1"/>
          </a:solidFill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26730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130" y="0"/>
            <a:ext cx="12286130" cy="73017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31576" y="207964"/>
            <a:ext cx="9144000" cy="2387600"/>
          </a:xfrm>
        </p:spPr>
        <p:txBody>
          <a:bodyPr>
            <a:normAutofit/>
          </a:bodyPr>
          <a:lstStyle/>
          <a:p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Putting Our Hands to the Work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336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"/>
            <a:ext cx="12192000" cy="6840855"/>
          </a:xfrm>
          <a:prstGeom prst="rect">
            <a:avLst/>
          </a:prstGeom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838200" y="188260"/>
            <a:ext cx="10515600" cy="914400"/>
          </a:xfrm>
        </p:spPr>
        <p:txBody>
          <a:bodyPr>
            <a:normAutofit/>
          </a:bodyPr>
          <a:lstStyle/>
          <a:p>
            <a:r>
              <a:rPr lang="en-US" sz="5400" b="1" dirty="0"/>
              <a:t>God Gave Adam Work to Do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838200" y="1411941"/>
            <a:ext cx="10515600" cy="4370294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Adam was given the work of a garden keeper                      (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Gen. 2:15</a:t>
            </a: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</a:t>
            </a:r>
          </a:p>
          <a:p>
            <a:pPr lvl="1">
              <a:buFont typeface="Georgia" panose="02040502050405020303" pitchFamily="18" charset="0"/>
              <a:buChar char="–"/>
            </a:pP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order for Adam’s life to be successful on earth he had to develop, nurture, and tend the garden</a:t>
            </a:r>
            <a:r>
              <a:rPr lang="en-US" sz="3200" dirty="0">
                <a:solidFill>
                  <a:schemeClr val="bg1"/>
                </a:solidFill>
              </a:rPr>
              <a:t>.</a:t>
            </a:r>
          </a:p>
          <a:p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 didn’t tell him “</a:t>
            </a:r>
            <a:r>
              <a:rPr lang="en-US" sz="36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Don’t worry about it. You don’t have to do a thing.”</a:t>
            </a: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No, God gave Adam work to do in order for him to be successful. 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607424" y="5836024"/>
            <a:ext cx="67100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PUTTING OUR HANDS TO THE WORK</a:t>
            </a:r>
          </a:p>
        </p:txBody>
      </p:sp>
    </p:spTree>
    <p:extLst>
      <p:ext uri="{BB962C8B-B14F-4D97-AF65-F5344CB8AC3E}">
        <p14:creationId xmlns:p14="http://schemas.microsoft.com/office/powerpoint/2010/main" val="1261813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"/>
            <a:ext cx="12192000" cy="6840855"/>
          </a:xfrm>
          <a:prstGeom prst="rect">
            <a:avLst/>
          </a:prstGeom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838200" y="188260"/>
            <a:ext cx="10515600" cy="914400"/>
          </a:xfrm>
        </p:spPr>
        <p:txBody>
          <a:bodyPr>
            <a:normAutofit/>
          </a:bodyPr>
          <a:lstStyle/>
          <a:p>
            <a:r>
              <a:rPr lang="en-US" sz="5400" b="1" dirty="0"/>
              <a:t>God Gave Noah Work to Do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838200" y="1411941"/>
            <a:ext cx="10515600" cy="4370294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God gave Noah and his family the work of building an ark (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Gen. 6:14-17</a:t>
            </a: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</a:t>
            </a:r>
          </a:p>
          <a:p>
            <a:pPr lvl="1">
              <a:buFont typeface="Georgia" panose="02040502050405020303" pitchFamily="18" charset="0"/>
              <a:buChar char="–"/>
            </a:pP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They were to build the ark according to God’s design. </a:t>
            </a:r>
          </a:p>
          <a:p>
            <a:pPr lvl="1">
              <a:buFont typeface="Georgia" panose="02040502050405020303" pitchFamily="18" charset="0"/>
              <a:buChar char="–"/>
            </a:pP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By faith Noah put his hands to the work (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Heb. 11:7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</a:t>
            </a:r>
          </a:p>
          <a:p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For Noah and his family to successfully obtain salvation from the flood that had to be to the work of ark building (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Gen. 6:22</a:t>
            </a: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607424" y="5836024"/>
            <a:ext cx="67100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PUTTING OUR HANDS TO THE WORK</a:t>
            </a:r>
          </a:p>
        </p:txBody>
      </p:sp>
    </p:spTree>
    <p:extLst>
      <p:ext uri="{BB962C8B-B14F-4D97-AF65-F5344CB8AC3E}">
        <p14:creationId xmlns:p14="http://schemas.microsoft.com/office/powerpoint/2010/main" val="3015830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"/>
            <a:ext cx="12192000" cy="6840855"/>
          </a:xfrm>
          <a:prstGeom prst="rect">
            <a:avLst/>
          </a:prstGeom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838200" y="188260"/>
            <a:ext cx="10515600" cy="914400"/>
          </a:xfrm>
        </p:spPr>
        <p:txBody>
          <a:bodyPr>
            <a:normAutofit/>
          </a:bodyPr>
          <a:lstStyle/>
          <a:p>
            <a:r>
              <a:rPr lang="en-US" sz="5400" b="1" dirty="0"/>
              <a:t>God Gave Israel Work to Do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838200" y="1411941"/>
            <a:ext cx="10515600" cy="4370294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God gave Israel the work of tabernacle building                             (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Ex. 25:8-9</a:t>
            </a: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</a:t>
            </a:r>
          </a:p>
          <a:p>
            <a:pPr lvl="1">
              <a:buFont typeface="Georgia" panose="02040502050405020303" pitchFamily="18" charset="0"/>
              <a:buChar char="–"/>
            </a:pP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Just as God gave Noah a pattern to build the ark, he also gave Israel a pattern to build the tabernacle (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v. 40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</a:t>
            </a:r>
          </a:p>
          <a:p>
            <a:pPr lvl="1">
              <a:buFont typeface="Georgia" panose="02040502050405020303" pitchFamily="18" charset="0"/>
              <a:buChar char="–"/>
            </a:pP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Later we find the people getting to the work that God had given them to do (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Ex. 35:21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</a:t>
            </a:r>
          </a:p>
          <a:p>
            <a:pPr lvl="1">
              <a:buFont typeface="Georgia" panose="02040502050405020303" pitchFamily="18" charset="0"/>
              <a:buChar char="–"/>
            </a:pP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work of tabernacle building was a long, tedious, and careful work, which was accomplished by everyone working together for the Lord (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Ex. 40:17, 33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607424" y="5836024"/>
            <a:ext cx="67100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PUTTING OUR HANDS TO THE WORK</a:t>
            </a:r>
          </a:p>
        </p:txBody>
      </p:sp>
    </p:spTree>
    <p:extLst>
      <p:ext uri="{BB962C8B-B14F-4D97-AF65-F5344CB8AC3E}">
        <p14:creationId xmlns:p14="http://schemas.microsoft.com/office/powerpoint/2010/main" val="2680784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"/>
            <a:ext cx="12192000" cy="6840855"/>
          </a:xfrm>
          <a:prstGeom prst="rect">
            <a:avLst/>
          </a:prstGeom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838200" y="188260"/>
            <a:ext cx="10515600" cy="914400"/>
          </a:xfrm>
        </p:spPr>
        <p:txBody>
          <a:bodyPr>
            <a:normAutofit/>
          </a:bodyPr>
          <a:lstStyle/>
          <a:p>
            <a:r>
              <a:rPr lang="en-US" sz="5400" b="1" dirty="0"/>
              <a:t>God Gave Israel Work to Do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838200" y="1411941"/>
            <a:ext cx="10515600" cy="4370294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God gave Israel the work of temple building                             (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Kgs. 5:5-18</a:t>
            </a: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</a:t>
            </a:r>
          </a:p>
          <a:p>
            <a:pPr lvl="1">
              <a:buFont typeface="Georgia" panose="02040502050405020303" pitchFamily="18" charset="0"/>
              <a:buChar char="–"/>
            </a:pP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temple, as well, was to be built according to the Lord’s pattern (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Chron. </a:t>
            </a:r>
            <a:r>
              <a:rPr lang="en-US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28:11-12, 29:19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</a:t>
            </a:r>
          </a:p>
          <a:p>
            <a:pPr lvl="1">
              <a:buFont typeface="Georgia" panose="02040502050405020303" pitchFamily="18" charset="0"/>
              <a:buChar char="–"/>
            </a:pP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These were dedicated and because of such they were successful in finishing their work (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Kgs. 7:51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</a:t>
            </a:r>
          </a:p>
          <a:p>
            <a:pPr lvl="1">
              <a:buFont typeface="Georgia" panose="02040502050405020303" pitchFamily="18" charset="0"/>
              <a:buChar char="–"/>
            </a:pP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Have we, as servants of God today, dedicated ourselves to the work of building up the spiritual temple of God?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607424" y="5836024"/>
            <a:ext cx="67100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PUTTING OUR HANDS TO THE WORK</a:t>
            </a:r>
          </a:p>
        </p:txBody>
      </p:sp>
    </p:spTree>
    <p:extLst>
      <p:ext uri="{BB962C8B-B14F-4D97-AF65-F5344CB8AC3E}">
        <p14:creationId xmlns:p14="http://schemas.microsoft.com/office/powerpoint/2010/main" val="2672941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"/>
            <a:ext cx="12192000" cy="6840855"/>
          </a:xfrm>
          <a:prstGeom prst="rect">
            <a:avLst/>
          </a:prstGeom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838200" y="188260"/>
            <a:ext cx="10515600" cy="914400"/>
          </a:xfrm>
        </p:spPr>
        <p:txBody>
          <a:bodyPr>
            <a:normAutofit/>
          </a:bodyPr>
          <a:lstStyle/>
          <a:p>
            <a:r>
              <a:rPr lang="en-US" sz="5400" b="1" dirty="0"/>
              <a:t>God Gave Israel Work to Do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838200" y="1411941"/>
            <a:ext cx="10515600" cy="4370294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God gave Israel the work of wall rebuilding.</a:t>
            </a:r>
          </a:p>
          <a:p>
            <a:pPr lvl="1">
              <a:buFont typeface="Georgia" panose="02040502050405020303" pitchFamily="18" charset="0"/>
              <a:buChar char="–"/>
            </a:pP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Background (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Chron. 36:15-19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</a:t>
            </a:r>
          </a:p>
          <a:p>
            <a:pPr lvl="1">
              <a:buFont typeface="Georgia" panose="02040502050405020303" pitchFamily="18" charset="0"/>
              <a:buChar char="–"/>
            </a:pP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Then came a day of return and restoration and a call to work went out (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Neh. 2:17-18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</a:t>
            </a:r>
          </a:p>
          <a:p>
            <a:pPr lvl="1">
              <a:buFont typeface="Georgia" panose="02040502050405020303" pitchFamily="18" charset="0"/>
              <a:buChar char="–"/>
            </a:pP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(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Neh. 3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we have recorded the names of those who put their hands to the work.</a:t>
            </a:r>
          </a:p>
          <a:p>
            <a:pPr lvl="1">
              <a:buFont typeface="Georgia" panose="02040502050405020303" pitchFamily="18" charset="0"/>
              <a:buChar char="–"/>
            </a:pP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These worked together with cooperation in the face of great opposition (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4:1-5, 7-8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607424" y="5836024"/>
            <a:ext cx="67100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PUTTING OUR HANDS TO THE WORK</a:t>
            </a:r>
          </a:p>
        </p:txBody>
      </p:sp>
    </p:spTree>
    <p:extLst>
      <p:ext uri="{BB962C8B-B14F-4D97-AF65-F5344CB8AC3E}">
        <p14:creationId xmlns:p14="http://schemas.microsoft.com/office/powerpoint/2010/main" val="2673325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"/>
            <a:ext cx="12192000" cy="6840855"/>
          </a:xfrm>
          <a:prstGeom prst="rect">
            <a:avLst/>
          </a:prstGeom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838200" y="188260"/>
            <a:ext cx="10515600" cy="914400"/>
          </a:xfrm>
        </p:spPr>
        <p:txBody>
          <a:bodyPr>
            <a:normAutofit/>
          </a:bodyPr>
          <a:lstStyle/>
          <a:p>
            <a:r>
              <a:rPr lang="en-US" sz="5400" b="1" dirty="0"/>
              <a:t>God Gave Israel Work to Do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838200" y="1411941"/>
            <a:ext cx="10515600" cy="4370294"/>
          </a:xfrm>
        </p:spPr>
        <p:txBody>
          <a:bodyPr>
            <a:normAutofit lnSpcReduction="10000"/>
          </a:bodyPr>
          <a:lstStyle/>
          <a:p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God gave Israel the work of wall rebuilding.</a:t>
            </a:r>
          </a:p>
          <a:p>
            <a:pPr lvl="1">
              <a:buFont typeface="Georgia" panose="02040502050405020303" pitchFamily="18" charset="0"/>
              <a:buChar char="–"/>
            </a:pP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people prayed to God for strength (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Neh. 4:4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and put their minds to the work (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4:6, 17, 21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</a:t>
            </a:r>
          </a:p>
          <a:p>
            <a:pPr lvl="1">
              <a:buFont typeface="Georgia" panose="02040502050405020303" pitchFamily="18" charset="0"/>
              <a:buChar char="–"/>
            </a:pP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people of God were successful because they had a heart to work hard together and in doing so accomplished their task (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Neh. 6:15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</a:t>
            </a:r>
          </a:p>
          <a:p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God never told Israel, “</a:t>
            </a:r>
            <a:r>
              <a:rPr lang="en-US" sz="36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want you as my people, but there’s nothing for you to do</a:t>
            </a: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.” No, God always had work for Israel to do.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607424" y="5836024"/>
            <a:ext cx="67100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PUTTING OUR HANDS TO THE WORK</a:t>
            </a:r>
          </a:p>
        </p:txBody>
      </p:sp>
    </p:spTree>
    <p:extLst>
      <p:ext uri="{BB962C8B-B14F-4D97-AF65-F5344CB8AC3E}">
        <p14:creationId xmlns:p14="http://schemas.microsoft.com/office/powerpoint/2010/main" val="3476505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"/>
            <a:ext cx="12192000" cy="6840855"/>
          </a:xfrm>
          <a:prstGeom prst="rect">
            <a:avLst/>
          </a:prstGeom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838200" y="188260"/>
            <a:ext cx="10515600" cy="914400"/>
          </a:xfrm>
        </p:spPr>
        <p:txBody>
          <a:bodyPr>
            <a:normAutofit/>
          </a:bodyPr>
          <a:lstStyle/>
          <a:p>
            <a:r>
              <a:rPr lang="en-US" sz="5400" b="1" dirty="0"/>
              <a:t>Jesus Was to the Work of the Father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838200" y="1411941"/>
            <a:ext cx="10515600" cy="4370294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Jesus understood this very early on in His earthly life (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Luke 2:48-49</a:t>
            </a: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 </a:t>
            </a:r>
          </a:p>
          <a:p>
            <a:pPr lvl="1">
              <a:buFont typeface="Georgia" panose="02040502050405020303" pitchFamily="18" charset="0"/>
              <a:buChar char="–"/>
            </a:pP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Jesus says that it’s His purpose to do the work His Father has sent Him to do (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John 4:34; 9:4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</a:t>
            </a:r>
          </a:p>
          <a:p>
            <a:pPr lvl="1">
              <a:buFont typeface="Georgia" panose="02040502050405020303" pitchFamily="18" charset="0"/>
              <a:buChar char="–"/>
            </a:pP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the Lord’s prayer at the end of His ministry we find a sense of accomplishment (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John 17:4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</a:t>
            </a:r>
          </a:p>
          <a:p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Father gave the Son work to do and He was able to finish the work because He put His hands to it</a:t>
            </a:r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607424" y="5836024"/>
            <a:ext cx="67100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PUTTING OUR HANDS TO THE WORK</a:t>
            </a:r>
          </a:p>
        </p:txBody>
      </p:sp>
    </p:spTree>
    <p:extLst>
      <p:ext uri="{BB962C8B-B14F-4D97-AF65-F5344CB8AC3E}">
        <p14:creationId xmlns:p14="http://schemas.microsoft.com/office/powerpoint/2010/main" val="4045725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</TotalTime>
  <Words>1095</Words>
  <Application>Microsoft Office PowerPoint</Application>
  <PresentationFormat>Widescreen</PresentationFormat>
  <Paragraphs>67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Georgia</vt:lpstr>
      <vt:lpstr>Office Theme</vt:lpstr>
      <vt:lpstr>PowerPoint Presentation</vt:lpstr>
      <vt:lpstr>Putting Our Hands to the Work</vt:lpstr>
      <vt:lpstr>God Gave Adam Work to Do</vt:lpstr>
      <vt:lpstr>God Gave Noah Work to Do</vt:lpstr>
      <vt:lpstr>God Gave Israel Work to Do</vt:lpstr>
      <vt:lpstr>God Gave Israel Work to Do</vt:lpstr>
      <vt:lpstr>God Gave Israel Work to Do</vt:lpstr>
      <vt:lpstr>God Gave Israel Work to Do</vt:lpstr>
      <vt:lpstr>Jesus Was to the Work of the Father</vt:lpstr>
      <vt:lpstr>We Need to Be to the Work</vt:lpstr>
      <vt:lpstr>We Need to Be to the Work</vt:lpstr>
      <vt:lpstr>We Need to Be to the Work</vt:lpstr>
      <vt:lpstr>We Need to Be to the Work</vt:lpstr>
      <vt:lpstr>Putting Our Hands to the Work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Putting Our Hands to the Work</dc:title>
  <dc:creator>Jason Shackleford</dc:creator>
  <cp:lastModifiedBy>Jason Shackleford</cp:lastModifiedBy>
  <cp:revision>17</cp:revision>
  <dcterms:created xsi:type="dcterms:W3CDTF">2016-09-09T15:11:06Z</dcterms:created>
  <dcterms:modified xsi:type="dcterms:W3CDTF">2017-09-17T10:56:04Z</dcterms:modified>
</cp:coreProperties>
</file>