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67" r:id="rId3"/>
  </p:sldMasterIdLst>
  <p:notesMasterIdLst>
    <p:notesMasterId r:id="rId36"/>
  </p:notesMasterIdLst>
  <p:sldIdLst>
    <p:sldId id="296" r:id="rId4"/>
    <p:sldId id="295" r:id="rId5"/>
    <p:sldId id="277" r:id="rId6"/>
    <p:sldId id="281" r:id="rId7"/>
    <p:sldId id="286" r:id="rId8"/>
    <p:sldId id="287" r:id="rId9"/>
    <p:sldId id="283" r:id="rId10"/>
    <p:sldId id="288" r:id="rId11"/>
    <p:sldId id="289" r:id="rId12"/>
    <p:sldId id="290" r:id="rId13"/>
    <p:sldId id="291" r:id="rId14"/>
    <p:sldId id="292" r:id="rId15"/>
    <p:sldId id="282" r:id="rId16"/>
    <p:sldId id="279" r:id="rId17"/>
    <p:sldId id="293" r:id="rId18"/>
    <p:sldId id="294" r:id="rId19"/>
    <p:sldId id="257" r:id="rId20"/>
    <p:sldId id="261" r:id="rId21"/>
    <p:sldId id="264" r:id="rId22"/>
    <p:sldId id="265" r:id="rId23"/>
    <p:sldId id="266" r:id="rId24"/>
    <p:sldId id="267" r:id="rId25"/>
    <p:sldId id="280" r:id="rId26"/>
    <p:sldId id="285" r:id="rId27"/>
    <p:sldId id="268" r:id="rId28"/>
    <p:sldId id="269" r:id="rId29"/>
    <p:sldId id="270" r:id="rId30"/>
    <p:sldId id="272" r:id="rId31"/>
    <p:sldId id="271" r:id="rId32"/>
    <p:sldId id="273" r:id="rId33"/>
    <p:sldId id="274" r:id="rId34"/>
    <p:sldId id="275" r:id="rId35"/>
  </p:sldIdLst>
  <p:sldSz cx="6858000" cy="5143500"/>
  <p:notesSz cx="6858000" cy="9144000"/>
  <p:embeddedFontLst>
    <p:embeddedFont>
      <p:font typeface="Modern No. 20" panose="02070704070505020303" pitchFamily="18" charset="0"/>
      <p:regular r:id="rId37"/>
    </p:embeddedFont>
    <p:embeddedFont>
      <p:font typeface="Trebuchet MS" panose="020B0603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1142D"/>
    <a:srgbClr val="313B3D"/>
    <a:srgbClr val="EBEBEB"/>
    <a:srgbClr val="2D8537"/>
    <a:srgbClr val="71757D"/>
    <a:srgbClr val="DAAE88"/>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p:scale>
          <a:sx n="70" d="100"/>
          <a:sy n="70" d="100"/>
        </p:scale>
        <p:origin x="-2022" y="-366"/>
      </p:cViewPr>
      <p:guideLst>
        <p:guide orient="horz" pos="162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96FDA-7A5B-4168-88D6-C6F32AA30400}" type="datetimeFigureOut">
              <a:rPr lang="en-US" smtClean="0"/>
              <a:t>4/19/2019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4D677-9F78-414B-9692-8934A54A29E5}" type="slidenum">
              <a:rPr lang="en-US" smtClean="0"/>
              <a:t>‹#›</a:t>
            </a:fld>
            <a:endParaRPr lang="en-US"/>
          </a:p>
        </p:txBody>
      </p:sp>
    </p:spTree>
    <p:extLst>
      <p:ext uri="{BB962C8B-B14F-4D97-AF65-F5344CB8AC3E}">
        <p14:creationId xmlns:p14="http://schemas.microsoft.com/office/powerpoint/2010/main" val="267856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54D677-9F78-414B-9692-8934A54A2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196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21805" y="3761919"/>
            <a:ext cx="1431728" cy="385838"/>
          </a:xfrm>
        </p:spPr>
        <p:txBody>
          <a:bodyPr>
            <a:normAutofit/>
          </a:bodyPr>
          <a:lstStyle>
            <a:lvl1pPr>
              <a:defRPr sz="1200"/>
            </a:lvl1pPr>
          </a:lstStyle>
          <a:p>
            <a:pPr lvl="0"/>
            <a:r>
              <a:rPr lang="en-US" dirty="0"/>
              <a:t>Add Your Subtitle</a:t>
            </a:r>
          </a:p>
        </p:txBody>
      </p:sp>
    </p:spTree>
    <p:extLst>
      <p:ext uri="{BB962C8B-B14F-4D97-AF65-F5344CB8AC3E}">
        <p14:creationId xmlns:p14="http://schemas.microsoft.com/office/powerpoint/2010/main" val="301773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21805" y="3761919"/>
            <a:ext cx="1431728" cy="385838"/>
          </a:xfrm>
        </p:spPr>
        <p:txBody>
          <a:bodyPr>
            <a:normAutofit/>
          </a:bodyPr>
          <a:lstStyle>
            <a:lvl1pPr>
              <a:defRPr sz="1200"/>
            </a:lvl1pPr>
          </a:lstStyle>
          <a:p>
            <a:pPr lvl="0"/>
            <a:r>
              <a:rPr lang="en-US" dirty="0"/>
              <a:t>Add Your Subtitle</a:t>
            </a:r>
          </a:p>
        </p:txBody>
      </p:sp>
      <p:sp>
        <p:nvSpPr>
          <p:cNvPr id="6" name="Title 1"/>
          <p:cNvSpPr>
            <a:spLocks noGrp="1"/>
          </p:cNvSpPr>
          <p:nvPr>
            <p:ph type="title" hasCustomPrompt="1"/>
          </p:nvPr>
        </p:nvSpPr>
        <p:spPr>
          <a:xfrm>
            <a:off x="2123081" y="1085170"/>
            <a:ext cx="3905268" cy="2676751"/>
          </a:xfrm>
        </p:spPr>
        <p:txBody>
          <a:bodyPr>
            <a:normAutofit/>
          </a:bodyPr>
          <a:lstStyle>
            <a:lvl1pPr>
              <a:defRPr sz="2400"/>
            </a:lvl1pPr>
          </a:lstStyle>
          <a:p>
            <a:r>
              <a:rPr lang="en-US" dirty="0"/>
              <a:t>Add Your Title</a:t>
            </a:r>
          </a:p>
        </p:txBody>
      </p:sp>
    </p:spTree>
    <p:extLst>
      <p:ext uri="{BB962C8B-B14F-4D97-AF65-F5344CB8AC3E}">
        <p14:creationId xmlns:p14="http://schemas.microsoft.com/office/powerpoint/2010/main" val="2753469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711345" y="361726"/>
            <a:ext cx="5798758" cy="315904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9852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711345" y="361726"/>
            <a:ext cx="5798758" cy="315904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18808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711345" y="361726"/>
            <a:ext cx="5798758" cy="315904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771768" y="3649386"/>
            <a:ext cx="1585318" cy="1036939"/>
          </a:xfrm>
        </p:spPr>
        <p:txBody>
          <a:bodyPr>
            <a:normAutofit/>
          </a:bodyPr>
          <a:lstStyle>
            <a:lvl1pPr>
              <a:defRPr sz="1200"/>
            </a:lvl1pPr>
          </a:lstStyle>
          <a:p>
            <a:r>
              <a:rPr lang="en-US" dirty="0"/>
              <a:t>Add Your Title</a:t>
            </a:r>
          </a:p>
        </p:txBody>
      </p:sp>
    </p:spTree>
    <p:extLst>
      <p:ext uri="{BB962C8B-B14F-4D97-AF65-F5344CB8AC3E}">
        <p14:creationId xmlns:p14="http://schemas.microsoft.com/office/powerpoint/2010/main" val="222779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9644" y="361723"/>
            <a:ext cx="6167002" cy="3520770"/>
          </a:xfrm>
        </p:spPr>
        <p:txBody>
          <a:bodyPr anchor="ctr"/>
          <a:lstStyle>
            <a:lvl1pPr marL="0" indent="0">
              <a:buFont typeface="Arial"/>
              <a:buNone/>
              <a:defRPr/>
            </a:lvl1pPr>
            <a:lvl2pPr marL="342892" indent="0">
              <a:buNone/>
              <a:defRPr/>
            </a:lvl2pPr>
            <a:lvl3pPr marL="685783" indent="0">
              <a:buFont typeface="Arial"/>
              <a:buNone/>
              <a:defRPr/>
            </a:lvl3pPr>
            <a:lvl4pPr marL="1028675" indent="0">
              <a:buFont typeface="Arial"/>
              <a:buNone/>
              <a:defRPr/>
            </a:lvl4pPr>
            <a:lvl5pPr marL="1371566"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349645" y="4165826"/>
            <a:ext cx="6167003" cy="624994"/>
          </a:xfrm>
        </p:spPr>
        <p:txBody>
          <a:bodyPr>
            <a:normAutofit/>
          </a:bodyPr>
          <a:lstStyle>
            <a:lvl1pPr>
              <a:defRPr sz="1050" baseline="0"/>
            </a:lvl1pPr>
          </a:lstStyle>
          <a:p>
            <a:pPr lvl="0"/>
            <a:r>
              <a:rPr lang="en-US" dirty="0"/>
              <a:t>Add Verse Here</a:t>
            </a:r>
          </a:p>
        </p:txBody>
      </p:sp>
    </p:spTree>
    <p:extLst>
      <p:ext uri="{BB962C8B-B14F-4D97-AF65-F5344CB8AC3E}">
        <p14:creationId xmlns:p14="http://schemas.microsoft.com/office/powerpoint/2010/main" val="36654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9645" y="337608"/>
            <a:ext cx="6112747" cy="4453212"/>
          </a:xfrm>
        </p:spPr>
        <p:txBody>
          <a:bodyPr anchor="ctr"/>
          <a:lstStyle>
            <a:lvl1pPr marL="0" indent="0">
              <a:buFont typeface="Arial"/>
              <a:buNone/>
              <a:defRPr/>
            </a:lvl1pPr>
            <a:lvl2pPr marL="342892" indent="0">
              <a:buNone/>
              <a:defRPr/>
            </a:lvl2pPr>
            <a:lvl3pPr marL="685783" indent="0">
              <a:buFont typeface="Arial"/>
              <a:buNone/>
              <a:defRPr/>
            </a:lvl3pPr>
            <a:lvl4pPr marL="1028675" indent="0">
              <a:buFont typeface="Arial"/>
              <a:buNone/>
              <a:defRPr/>
            </a:lvl4pPr>
            <a:lvl5pPr marL="1371566" indent="0">
              <a:buFont typeface="Arial"/>
              <a:buNone/>
              <a:defRPr/>
            </a:lvl5pPr>
          </a:lstStyle>
          <a:p>
            <a:pPr lvl="0"/>
            <a:r>
              <a:rPr lang="en-US" dirty="0"/>
              <a:t>Add Your Text Here</a:t>
            </a:r>
          </a:p>
        </p:txBody>
      </p:sp>
    </p:spTree>
    <p:extLst>
      <p:ext uri="{BB962C8B-B14F-4D97-AF65-F5344CB8AC3E}">
        <p14:creationId xmlns:p14="http://schemas.microsoft.com/office/powerpoint/2010/main" val="298273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885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135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8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21805" y="3761919"/>
            <a:ext cx="1431728" cy="385838"/>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487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6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90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46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995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128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35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72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21805" y="3761919"/>
            <a:ext cx="1431728" cy="385838"/>
          </a:xfrm>
        </p:spPr>
        <p:txBody>
          <a:bodyPr>
            <a:normAutofit/>
          </a:bodyPr>
          <a:lstStyle>
            <a:lvl1pPr>
              <a:defRPr sz="1600"/>
            </a:lvl1pPr>
          </a:lstStyle>
          <a:p>
            <a:pPr lvl="0"/>
            <a:r>
              <a:rPr lang="en-US" dirty="0"/>
              <a:t>Add Your Subtitle</a:t>
            </a:r>
          </a:p>
        </p:txBody>
      </p:sp>
      <p:sp>
        <p:nvSpPr>
          <p:cNvPr id="6" name="Title 1"/>
          <p:cNvSpPr>
            <a:spLocks noGrp="1"/>
          </p:cNvSpPr>
          <p:nvPr>
            <p:ph type="title" hasCustomPrompt="1"/>
          </p:nvPr>
        </p:nvSpPr>
        <p:spPr>
          <a:xfrm>
            <a:off x="2123081" y="1085170"/>
            <a:ext cx="3905268" cy="2676751"/>
          </a:xfrm>
        </p:spPr>
        <p:txBody>
          <a:bodyPr>
            <a:normAutofit/>
          </a:bodyPr>
          <a:lstStyle>
            <a:lvl1pPr>
              <a:defRPr sz="32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711345" y="361726"/>
            <a:ext cx="5798758" cy="315904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711345" y="361726"/>
            <a:ext cx="5798758" cy="315904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711345" y="361726"/>
            <a:ext cx="5798758" cy="315904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771768" y="3649386"/>
            <a:ext cx="1585318" cy="103693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9644" y="361723"/>
            <a:ext cx="6167002" cy="3520770"/>
          </a:xfrm>
        </p:spPr>
        <p:txBody>
          <a:bodyPr anchor="ctr"/>
          <a:lstStyle>
            <a:lvl1pPr marL="0" indent="0">
              <a:buFont typeface="Arial"/>
              <a:buNone/>
              <a:defRPr/>
            </a:lvl1pPr>
            <a:lvl2pPr marL="457189" indent="0">
              <a:buNone/>
              <a:defRPr/>
            </a:lvl2pPr>
            <a:lvl3pPr marL="914378" indent="0">
              <a:buFont typeface="Arial"/>
              <a:buNone/>
              <a:defRPr/>
            </a:lvl3pPr>
            <a:lvl4pPr marL="1371566" indent="0">
              <a:buFont typeface="Arial"/>
              <a:buNone/>
              <a:defRPr/>
            </a:lvl4pPr>
            <a:lvl5pPr marL="1828754"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349645" y="4165826"/>
            <a:ext cx="6167003" cy="624994"/>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9645" y="337608"/>
            <a:ext cx="6112747" cy="4453212"/>
          </a:xfrm>
        </p:spPr>
        <p:txBody>
          <a:bodyPr anchor="ctr"/>
          <a:lstStyle>
            <a:lvl1pPr marL="0" indent="0">
              <a:buFont typeface="Arial"/>
              <a:buNone/>
              <a:defRPr/>
            </a:lvl1pPr>
            <a:lvl2pPr marL="457189" indent="0">
              <a:buNone/>
              <a:defRPr/>
            </a:lvl2pPr>
            <a:lvl3pPr marL="914378" indent="0">
              <a:buFont typeface="Arial"/>
              <a:buNone/>
              <a:defRPr/>
            </a:lvl3pPr>
            <a:lvl4pPr marL="1371566" indent="0">
              <a:buFont typeface="Arial"/>
              <a:buNone/>
              <a:defRPr/>
            </a:lvl4pPr>
            <a:lvl5pPr marL="1828754"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54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4/19/2019</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378" rtl="0" eaLnBrk="1" latinLnBrk="0" hangingPunct="1">
        <a:spcBef>
          <a:spcPct val="0"/>
        </a:spcBef>
        <a:buNone/>
        <a:defRPr sz="4400" kern="1200">
          <a:solidFill>
            <a:srgbClr val="313B3D"/>
          </a:solidFill>
          <a:latin typeface="+mj-lt"/>
          <a:ea typeface="+mj-ea"/>
          <a:cs typeface="Adelle-Regular"/>
        </a:defRPr>
      </a:lvl1pPr>
    </p:titleStyle>
    <p:bodyStyle>
      <a:lvl1pPr marL="0" indent="0" algn="ctr" defTabSz="914378" rtl="0" eaLnBrk="1" latinLnBrk="0" hangingPunct="1">
        <a:spcBef>
          <a:spcPct val="20000"/>
        </a:spcBef>
        <a:buFont typeface="Arial"/>
        <a:buNone/>
        <a:defRPr sz="3000" kern="1200">
          <a:solidFill>
            <a:srgbClr val="313B3D"/>
          </a:solidFill>
          <a:latin typeface="+mn-lt"/>
          <a:ea typeface="+mn-ea"/>
          <a:cs typeface="Apple Chancery"/>
        </a:defRPr>
      </a:lvl1pPr>
      <a:lvl2pPr marL="914378" indent="-457189" algn="ctr" defTabSz="914378" rtl="0" eaLnBrk="1" latinLnBrk="0" hangingPunct="1">
        <a:spcBef>
          <a:spcPct val="20000"/>
        </a:spcBef>
        <a:buFont typeface="Arial"/>
        <a:buChar char="•"/>
        <a:defRPr sz="3000" kern="1200">
          <a:solidFill>
            <a:srgbClr val="313B3D"/>
          </a:solidFill>
          <a:latin typeface="+mn-lt"/>
          <a:ea typeface="+mn-ea"/>
          <a:cs typeface="Apple Chancery"/>
        </a:defRPr>
      </a:lvl2pPr>
      <a:lvl3pPr marL="914378" indent="0" algn="ctr" defTabSz="914378" rtl="0" eaLnBrk="1" latinLnBrk="0" hangingPunct="1">
        <a:spcBef>
          <a:spcPct val="20000"/>
        </a:spcBef>
        <a:buFont typeface="Arial" pitchFamily="34" charset="0"/>
        <a:buNone/>
        <a:defRPr sz="3000" kern="1200">
          <a:solidFill>
            <a:srgbClr val="313B3D"/>
          </a:solidFill>
          <a:latin typeface="+mn-lt"/>
          <a:ea typeface="+mn-ea"/>
          <a:cs typeface="Apple Chancery"/>
        </a:defRPr>
      </a:lvl3pPr>
      <a:lvl4pPr marL="1371566" indent="0" algn="ctr" defTabSz="914378" rtl="0" eaLnBrk="1" latinLnBrk="0" hangingPunct="1">
        <a:spcBef>
          <a:spcPct val="20000"/>
        </a:spcBef>
        <a:buFont typeface="Arial" pitchFamily="34" charset="0"/>
        <a:buNone/>
        <a:defRPr sz="3000" kern="1200">
          <a:solidFill>
            <a:srgbClr val="313B3D"/>
          </a:solidFill>
          <a:latin typeface="+mn-lt"/>
          <a:ea typeface="+mn-ea"/>
          <a:cs typeface="Apple Chancery"/>
        </a:defRPr>
      </a:lvl4pPr>
      <a:lvl5pPr marL="1828754" indent="0" algn="ctr" defTabSz="914378" rtl="0" eaLnBrk="1" latinLnBrk="0" hangingPunct="1">
        <a:spcBef>
          <a:spcPct val="20000"/>
        </a:spcBef>
        <a:buFont typeface="Arial" pitchFamily="34" charset="0"/>
        <a:buNone/>
        <a:defRPr sz="3000" kern="1200">
          <a:solidFill>
            <a:srgbClr val="313B3D"/>
          </a:solidFill>
          <a:latin typeface="+mn-lt"/>
          <a:ea typeface="+mn-ea"/>
          <a:cs typeface="Apple Chancery"/>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FECD78-3C8E-49F2-8FAB-59489D168ABB}" type="datetimeFigureOut">
              <a:rPr lang="en-US" smtClean="0"/>
              <a:t>4/19/2019</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23196605"/>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ctr" defTabSz="685783" rtl="0" eaLnBrk="1" latinLnBrk="0" hangingPunct="1">
        <a:spcBef>
          <a:spcPct val="0"/>
        </a:spcBef>
        <a:buNone/>
        <a:defRPr sz="3300" kern="1200">
          <a:solidFill>
            <a:srgbClr val="313B3D"/>
          </a:solidFill>
          <a:latin typeface="+mj-lt"/>
          <a:ea typeface="+mj-ea"/>
          <a:cs typeface="Adelle-Regular"/>
        </a:defRPr>
      </a:lvl1pPr>
    </p:titleStyle>
    <p:bodyStyle>
      <a:lvl1pPr marL="0" indent="0" algn="ctr" defTabSz="685783" rtl="0" eaLnBrk="1" latinLnBrk="0" hangingPunct="1">
        <a:spcBef>
          <a:spcPct val="20000"/>
        </a:spcBef>
        <a:buFont typeface="Arial"/>
        <a:buNone/>
        <a:defRPr sz="2250" kern="1200">
          <a:solidFill>
            <a:srgbClr val="313B3D"/>
          </a:solidFill>
          <a:latin typeface="+mn-lt"/>
          <a:ea typeface="+mn-ea"/>
          <a:cs typeface="Apple Chancery"/>
        </a:defRPr>
      </a:lvl1pPr>
      <a:lvl2pPr marL="685783" indent="-342892" algn="ctr" defTabSz="685783" rtl="0" eaLnBrk="1" latinLnBrk="0" hangingPunct="1">
        <a:spcBef>
          <a:spcPct val="20000"/>
        </a:spcBef>
        <a:buFont typeface="Arial"/>
        <a:buChar char="•"/>
        <a:defRPr sz="2250" kern="1200">
          <a:solidFill>
            <a:srgbClr val="313B3D"/>
          </a:solidFill>
          <a:latin typeface="+mn-lt"/>
          <a:ea typeface="+mn-ea"/>
          <a:cs typeface="Apple Chancery"/>
        </a:defRPr>
      </a:lvl2pPr>
      <a:lvl3pPr marL="685783" indent="0" algn="ctr" defTabSz="685783" rtl="0" eaLnBrk="1" latinLnBrk="0" hangingPunct="1">
        <a:spcBef>
          <a:spcPct val="20000"/>
        </a:spcBef>
        <a:buFont typeface="Arial" pitchFamily="34" charset="0"/>
        <a:buNone/>
        <a:defRPr sz="2250" kern="1200">
          <a:solidFill>
            <a:srgbClr val="313B3D"/>
          </a:solidFill>
          <a:latin typeface="+mn-lt"/>
          <a:ea typeface="+mn-ea"/>
          <a:cs typeface="Apple Chancery"/>
        </a:defRPr>
      </a:lvl3pPr>
      <a:lvl4pPr marL="1028675" indent="0" algn="ctr" defTabSz="685783" rtl="0" eaLnBrk="1" latinLnBrk="0" hangingPunct="1">
        <a:spcBef>
          <a:spcPct val="20000"/>
        </a:spcBef>
        <a:buFont typeface="Arial" pitchFamily="34" charset="0"/>
        <a:buNone/>
        <a:defRPr sz="2250" kern="1200">
          <a:solidFill>
            <a:srgbClr val="313B3D"/>
          </a:solidFill>
          <a:latin typeface="+mn-lt"/>
          <a:ea typeface="+mn-ea"/>
          <a:cs typeface="Apple Chancery"/>
        </a:defRPr>
      </a:lvl4pPr>
      <a:lvl5pPr marL="1371566" indent="0" algn="ctr" defTabSz="685783" rtl="0" eaLnBrk="1" latinLnBrk="0" hangingPunct="1">
        <a:spcBef>
          <a:spcPct val="20000"/>
        </a:spcBef>
        <a:buFont typeface="Arial" pitchFamily="34" charset="0"/>
        <a:buNone/>
        <a:defRPr sz="2250" kern="1200">
          <a:solidFill>
            <a:srgbClr val="313B3D"/>
          </a:solidFill>
          <a:latin typeface="+mn-lt"/>
          <a:ea typeface="+mn-ea"/>
          <a:cs typeface="Apple Chancery"/>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1"/>
            <a:ext cx="61722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3"/>
            <a:ext cx="16002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D52A20F1-D91B-480B-B152-8DA4D9E09F4E}" type="datetimeFigureOut">
              <a:rPr lang="en-US" smtClean="0">
                <a:solidFill>
                  <a:prstClr val="black">
                    <a:tint val="75000"/>
                  </a:prstClr>
                </a:solidFill>
              </a:rPr>
              <a:pPr defTabSz="685800"/>
              <a:t>4/19/2019</a:t>
            </a:fld>
            <a:endParaRPr lang="en-US">
              <a:solidFill>
                <a:prstClr val="black">
                  <a:tint val="75000"/>
                </a:prstClr>
              </a:solidFill>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C9D988C7-1DE2-4F7D-BAAB-CCB5EC8D5CC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855596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98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256136"/>
            <a:ext cx="6858000" cy="2893100"/>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about the ninth hour Jesus cried out with a loud voice, saying, "Eli, Eli, lama </a:t>
            </a:r>
            <a:r>
              <a:rPr lang="en-US" sz="3200" dirty="0" err="1">
                <a:latin typeface="Calibri" panose="020F0502020204030204" pitchFamily="34" charset="0"/>
                <a:cs typeface="Calibri" panose="020F0502020204030204" pitchFamily="34" charset="0"/>
              </a:rPr>
              <a:t>sabachthani</a:t>
            </a:r>
            <a:r>
              <a:rPr lang="en-US" sz="3200" dirty="0">
                <a:latin typeface="Calibri" panose="020F0502020204030204" pitchFamily="34" charset="0"/>
                <a:cs typeface="Calibri" panose="020F0502020204030204" pitchFamily="34" charset="0"/>
              </a:rPr>
              <a:t>?" that is, "</a:t>
            </a:r>
            <a:r>
              <a:rPr lang="en-US" sz="3200" b="1" dirty="0">
                <a:solidFill>
                  <a:srgbClr val="FFFF00"/>
                </a:solidFill>
                <a:latin typeface="Calibri" panose="020F0502020204030204" pitchFamily="34" charset="0"/>
                <a:cs typeface="Calibri" panose="020F0502020204030204" pitchFamily="34" charset="0"/>
              </a:rPr>
              <a:t>My God, My God, why have you forsaken Me</a:t>
            </a:r>
            <a:r>
              <a:rPr lang="en-US" sz="3200" dirty="0">
                <a:latin typeface="Calibri" panose="020F0502020204030204" pitchFamily="34" charset="0"/>
                <a:cs typeface="Calibri" panose="020F0502020204030204" pitchFamily="34" charset="0"/>
              </a:rPr>
              <a:t>?"</a:t>
            </a:r>
          </a:p>
          <a:p>
            <a:pPr algn="ctr"/>
            <a:r>
              <a:rPr lang="en-US" sz="5400" b="1" dirty="0">
                <a:latin typeface="Calibri" panose="020F0502020204030204" pitchFamily="34" charset="0"/>
                <a:cs typeface="Calibri" panose="020F0502020204030204" pitchFamily="34" charset="0"/>
              </a:rPr>
              <a:t>Matthew 27:46</a:t>
            </a:r>
          </a:p>
        </p:txBody>
      </p:sp>
    </p:spTree>
    <p:extLst>
      <p:ext uri="{BB962C8B-B14F-4D97-AF65-F5344CB8AC3E}">
        <p14:creationId xmlns:p14="http://schemas.microsoft.com/office/powerpoint/2010/main" val="41170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330563"/>
            <a:ext cx="6858000" cy="2893100"/>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Jesus, crying out with a loud voice, said, "</a:t>
            </a:r>
            <a:r>
              <a:rPr lang="en-US" sz="3200" b="1" dirty="0">
                <a:solidFill>
                  <a:srgbClr val="FFFF00"/>
                </a:solidFill>
                <a:latin typeface="Calibri" panose="020F0502020204030204" pitchFamily="34" charset="0"/>
                <a:cs typeface="Calibri" panose="020F0502020204030204" pitchFamily="34" charset="0"/>
              </a:rPr>
              <a:t>Father, into Your hands I commit My spirit</a:t>
            </a:r>
            <a:r>
              <a:rPr lang="en-US" sz="3200" dirty="0">
                <a:latin typeface="Calibri" panose="020F0502020204030204" pitchFamily="34" charset="0"/>
                <a:cs typeface="Calibri" panose="020F0502020204030204" pitchFamily="34" charset="0"/>
              </a:rPr>
              <a:t>." And having said this, He breathed His last. </a:t>
            </a:r>
          </a:p>
          <a:p>
            <a:pPr algn="ctr"/>
            <a:r>
              <a:rPr lang="en-US" sz="5400" b="1" dirty="0">
                <a:latin typeface="Calibri" panose="020F0502020204030204" pitchFamily="34" charset="0"/>
                <a:cs typeface="Calibri" panose="020F0502020204030204" pitchFamily="34" charset="0"/>
              </a:rPr>
              <a:t>Luke 23:46</a:t>
            </a:r>
          </a:p>
        </p:txBody>
      </p:sp>
    </p:spTree>
    <p:extLst>
      <p:ext uri="{BB962C8B-B14F-4D97-AF65-F5344CB8AC3E}">
        <p14:creationId xmlns:p14="http://schemas.microsoft.com/office/powerpoint/2010/main" val="19442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748A74-1C46-492A-9F8E-2396CEF960E5}"/>
              </a:ext>
            </a:extLst>
          </p:cNvPr>
          <p:cNvSpPr txBox="1"/>
          <p:nvPr/>
        </p:nvSpPr>
        <p:spPr>
          <a:xfrm>
            <a:off x="1" y="13666"/>
            <a:ext cx="6858000" cy="615553"/>
          </a:xfrm>
          <a:prstGeom prst="rect">
            <a:avLst/>
          </a:prstGeom>
          <a:solidFill>
            <a:srgbClr val="002060"/>
          </a:solidFill>
        </p:spPr>
        <p:txBody>
          <a:bodyPr wrap="square" rtlCol="0">
            <a:spAutoFit/>
          </a:bodyPr>
          <a:lstStyle/>
          <a:p>
            <a:pPr algn="ctr"/>
            <a:r>
              <a:rPr lang="en-US" sz="3400" b="1" dirty="0">
                <a:latin typeface="Calibri" panose="020F0502020204030204" pitchFamily="34" charset="0"/>
                <a:cs typeface="Calibri" panose="020F0502020204030204" pitchFamily="34" charset="0"/>
              </a:rPr>
              <a:t>What did the Centurion Hear or See? </a:t>
            </a:r>
          </a:p>
        </p:txBody>
      </p:sp>
      <p:sp>
        <p:nvSpPr>
          <p:cNvPr id="5" name="TextBox 4">
            <a:extLst>
              <a:ext uri="{FF2B5EF4-FFF2-40B4-BE49-F238E27FC236}">
                <a16:creationId xmlns:a16="http://schemas.microsoft.com/office/drawing/2014/main" xmlns="" id="{961F0F0A-93F6-40BB-955F-E535F6E8A636}"/>
              </a:ext>
            </a:extLst>
          </p:cNvPr>
          <p:cNvSpPr txBox="1"/>
          <p:nvPr/>
        </p:nvSpPr>
        <p:spPr>
          <a:xfrm>
            <a:off x="13649" y="692249"/>
            <a:ext cx="6858000" cy="646331"/>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a:latin typeface="Calibri" panose="020F0502020204030204" pitchFamily="34" charset="0"/>
                <a:cs typeface="Calibri" panose="020F0502020204030204" pitchFamily="34" charset="0"/>
              </a:rPr>
              <a:t>The Claims of Pilate</a:t>
            </a:r>
          </a:p>
        </p:txBody>
      </p:sp>
      <p:sp>
        <p:nvSpPr>
          <p:cNvPr id="7" name="TextBox 6">
            <a:extLst>
              <a:ext uri="{FF2B5EF4-FFF2-40B4-BE49-F238E27FC236}">
                <a16:creationId xmlns:a16="http://schemas.microsoft.com/office/drawing/2014/main" xmlns="" id="{AF2EDDD5-2ADA-48EA-8910-6724E48BF484}"/>
              </a:ext>
            </a:extLst>
          </p:cNvPr>
          <p:cNvSpPr txBox="1"/>
          <p:nvPr/>
        </p:nvSpPr>
        <p:spPr>
          <a:xfrm>
            <a:off x="-2300" y="1458218"/>
            <a:ext cx="6858000" cy="646331"/>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a:latin typeface="Calibri" panose="020F0502020204030204" pitchFamily="34" charset="0"/>
                <a:cs typeface="Calibri" panose="020F0502020204030204" pitchFamily="34" charset="0"/>
              </a:rPr>
              <a:t>The Words of the Thief</a:t>
            </a:r>
          </a:p>
        </p:txBody>
      </p:sp>
      <p:sp>
        <p:nvSpPr>
          <p:cNvPr id="8" name="TextBox 7">
            <a:extLst>
              <a:ext uri="{FF2B5EF4-FFF2-40B4-BE49-F238E27FC236}">
                <a16:creationId xmlns:a16="http://schemas.microsoft.com/office/drawing/2014/main" xmlns="" id="{AD5EE7D7-014A-4A6C-B253-5C6FA5ECDFEF}"/>
              </a:ext>
            </a:extLst>
          </p:cNvPr>
          <p:cNvSpPr txBox="1"/>
          <p:nvPr/>
        </p:nvSpPr>
        <p:spPr>
          <a:xfrm>
            <a:off x="-2300" y="2311314"/>
            <a:ext cx="6858000" cy="646331"/>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a:latin typeface="Calibri" panose="020F0502020204030204" pitchFamily="34" charset="0"/>
                <a:cs typeface="Calibri" panose="020F0502020204030204" pitchFamily="34" charset="0"/>
              </a:rPr>
              <a:t>The Mocking Words of the Crowd</a:t>
            </a:r>
          </a:p>
        </p:txBody>
      </p:sp>
      <p:sp>
        <p:nvSpPr>
          <p:cNvPr id="11" name="TextBox 10">
            <a:extLst>
              <a:ext uri="{FF2B5EF4-FFF2-40B4-BE49-F238E27FC236}">
                <a16:creationId xmlns:a16="http://schemas.microsoft.com/office/drawing/2014/main" xmlns="" id="{03723A82-E9C1-4D19-BBB0-BBF438465952}"/>
              </a:ext>
            </a:extLst>
          </p:cNvPr>
          <p:cNvSpPr txBox="1"/>
          <p:nvPr/>
        </p:nvSpPr>
        <p:spPr>
          <a:xfrm>
            <a:off x="11348" y="3164410"/>
            <a:ext cx="6858000" cy="646331"/>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a:latin typeface="Calibri" panose="020F0502020204030204" pitchFamily="34" charset="0"/>
                <a:cs typeface="Calibri" panose="020F0502020204030204" pitchFamily="34" charset="0"/>
              </a:rPr>
              <a:t>The Words of Jesus</a:t>
            </a:r>
          </a:p>
        </p:txBody>
      </p:sp>
      <p:sp>
        <p:nvSpPr>
          <p:cNvPr id="9" name="TextBox 8">
            <a:extLst>
              <a:ext uri="{FF2B5EF4-FFF2-40B4-BE49-F238E27FC236}">
                <a16:creationId xmlns:a16="http://schemas.microsoft.com/office/drawing/2014/main" xmlns="" id="{B3093764-02EF-411C-824B-41F620FEB163}"/>
              </a:ext>
            </a:extLst>
          </p:cNvPr>
          <p:cNvSpPr txBox="1"/>
          <p:nvPr/>
        </p:nvSpPr>
        <p:spPr>
          <a:xfrm>
            <a:off x="8333" y="4029968"/>
            <a:ext cx="6858000" cy="646331"/>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a:latin typeface="Calibri" panose="020F0502020204030204" pitchFamily="34" charset="0"/>
                <a:cs typeface="Calibri" panose="020F0502020204030204" pitchFamily="34" charset="0"/>
              </a:rPr>
              <a:t>The Miracles</a:t>
            </a:r>
          </a:p>
        </p:txBody>
      </p:sp>
    </p:spTree>
    <p:extLst>
      <p:ext uri="{BB962C8B-B14F-4D97-AF65-F5344CB8AC3E}">
        <p14:creationId xmlns:p14="http://schemas.microsoft.com/office/powerpoint/2010/main" val="4615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0" y="1663810"/>
            <a:ext cx="6858000" cy="1815882"/>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Now from the sixth hour darkness fell upon all the land until the ninth hour.</a:t>
            </a:r>
          </a:p>
          <a:p>
            <a:pPr algn="ctr"/>
            <a:r>
              <a:rPr lang="en-US" sz="4800" b="1" dirty="0">
                <a:latin typeface="Calibri" panose="020F0502020204030204" pitchFamily="34" charset="0"/>
                <a:cs typeface="Calibri" panose="020F0502020204030204" pitchFamily="34" charset="0"/>
              </a:rPr>
              <a:t>Matthew 27:45</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669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694534"/>
            <a:ext cx="6858000" cy="2308324"/>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behold, the veil of the temple was torn in two from top to bottom, and the earth shook; and the rocks were split,</a:t>
            </a:r>
          </a:p>
          <a:p>
            <a:pPr algn="ctr"/>
            <a:r>
              <a:rPr lang="en-US" sz="4800" b="1" dirty="0">
                <a:latin typeface="Calibri" panose="020F0502020204030204" pitchFamily="34" charset="0"/>
                <a:cs typeface="Calibri" panose="020F0502020204030204" pitchFamily="34" charset="0"/>
              </a:rPr>
              <a:t>Matthew 27:51</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6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694533"/>
            <a:ext cx="6858000" cy="2308324"/>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the tombs were opened; and many bodies of the saints who had fallen asleep were raised;</a:t>
            </a:r>
          </a:p>
          <a:p>
            <a:pPr algn="ctr"/>
            <a:r>
              <a:rPr lang="en-US" sz="4800" b="1" dirty="0">
                <a:latin typeface="Calibri" panose="020F0502020204030204" pitchFamily="34" charset="0"/>
                <a:cs typeface="Calibri" panose="020F0502020204030204" pitchFamily="34" charset="0"/>
              </a:rPr>
              <a:t>Matthew 27:52</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78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678924"/>
            <a:ext cx="6858000" cy="3785652"/>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Now the centurion, and those who were with him keeping guard over Jesus, when they saw the earthquake and the things that were happening,                      </a:t>
            </a:r>
            <a:r>
              <a:rPr lang="en-US" sz="3200" b="1" dirty="0">
                <a:solidFill>
                  <a:srgbClr val="FFFF00"/>
                </a:solidFill>
                <a:latin typeface="Calibri" panose="020F0502020204030204" pitchFamily="34" charset="0"/>
                <a:cs typeface="Calibri" panose="020F0502020204030204" pitchFamily="34" charset="0"/>
              </a:rPr>
              <a:t>became very frightened</a:t>
            </a:r>
            <a:r>
              <a:rPr lang="en-US" sz="3200" dirty="0">
                <a:latin typeface="Calibri" panose="020F0502020204030204" pitchFamily="34" charset="0"/>
                <a:cs typeface="Calibri" panose="020F0502020204030204" pitchFamily="34" charset="0"/>
              </a:rPr>
              <a:t> and said, "Truly this was the Son of God!"</a:t>
            </a:r>
          </a:p>
          <a:p>
            <a:pPr algn="ctr"/>
            <a:r>
              <a:rPr lang="en-US" sz="4800" b="1" dirty="0">
                <a:latin typeface="Calibri" panose="020F0502020204030204" pitchFamily="34" charset="0"/>
                <a:cs typeface="Calibri" panose="020F0502020204030204" pitchFamily="34" charset="0"/>
              </a:rPr>
              <a:t>Matthew 27:54</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73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lighthouse">
            <a:extLst>
              <a:ext uri="{FF2B5EF4-FFF2-40B4-BE49-F238E27FC236}">
                <a16:creationId xmlns:a16="http://schemas.microsoft.com/office/drawing/2014/main" xmlns="" id="{DC4B6078-A4FB-4E61-B370-2E77167E9D5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803" r="12803"/>
          <a:stretch/>
        </p:blipFill>
        <p:spPr bwMode="auto">
          <a:xfrm>
            <a:off x="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84D4C3B-5282-4CDF-9E6C-5B690D78DA74}"/>
              </a:ext>
            </a:extLst>
          </p:cNvPr>
          <p:cNvSpPr txBox="1"/>
          <p:nvPr/>
        </p:nvSpPr>
        <p:spPr>
          <a:xfrm>
            <a:off x="1844749" y="41207"/>
            <a:ext cx="5013252" cy="1077218"/>
          </a:xfrm>
          <a:prstGeom prst="rect">
            <a:avLst/>
          </a:prstGeom>
          <a:solidFill>
            <a:srgbClr val="002060"/>
          </a:solidFill>
        </p:spPr>
        <p:txBody>
          <a:bodyPr wrap="square" rtlCol="0">
            <a:spAutoFit/>
          </a:bodyPr>
          <a:lstStyle/>
          <a:p>
            <a:pPr algn="ctr"/>
            <a:r>
              <a:rPr lang="en-US" sz="3200" b="1" dirty="0">
                <a:latin typeface="Calibri" panose="020F0502020204030204" pitchFamily="34" charset="0"/>
                <a:cs typeface="Calibri" panose="020F0502020204030204" pitchFamily="34" charset="0"/>
              </a:rPr>
              <a:t>How did the Psalmist handle his doubts? </a:t>
            </a:r>
          </a:p>
        </p:txBody>
      </p:sp>
      <p:sp>
        <p:nvSpPr>
          <p:cNvPr id="8" name="TextBox 7">
            <a:extLst>
              <a:ext uri="{FF2B5EF4-FFF2-40B4-BE49-F238E27FC236}">
                <a16:creationId xmlns:a16="http://schemas.microsoft.com/office/drawing/2014/main" xmlns="" id="{16AF32E0-4CA4-4B63-8051-D52D8FE8A251}"/>
              </a:ext>
            </a:extLst>
          </p:cNvPr>
          <p:cNvSpPr txBox="1"/>
          <p:nvPr/>
        </p:nvSpPr>
        <p:spPr>
          <a:xfrm>
            <a:off x="827570" y="1152900"/>
            <a:ext cx="6025115" cy="1077218"/>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He withheld his doubts from a younger crowd (v. 15)</a:t>
            </a:r>
          </a:p>
        </p:txBody>
      </p:sp>
      <p:sp>
        <p:nvSpPr>
          <p:cNvPr id="9" name="TextBox 8">
            <a:extLst>
              <a:ext uri="{FF2B5EF4-FFF2-40B4-BE49-F238E27FC236}">
                <a16:creationId xmlns:a16="http://schemas.microsoft.com/office/drawing/2014/main" xmlns="" id="{300AB118-A8D2-474F-94C1-D189C06706E9}"/>
              </a:ext>
            </a:extLst>
          </p:cNvPr>
          <p:cNvSpPr txBox="1"/>
          <p:nvPr/>
        </p:nvSpPr>
        <p:spPr>
          <a:xfrm>
            <a:off x="813387" y="2290103"/>
            <a:ext cx="6060558" cy="1077218"/>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He continued to search for the answer (v. 16)</a:t>
            </a:r>
          </a:p>
        </p:txBody>
      </p:sp>
      <p:sp>
        <p:nvSpPr>
          <p:cNvPr id="10" name="TextBox 9">
            <a:extLst>
              <a:ext uri="{FF2B5EF4-FFF2-40B4-BE49-F238E27FC236}">
                <a16:creationId xmlns:a16="http://schemas.microsoft.com/office/drawing/2014/main" xmlns="" id="{1BD65F4E-FCCE-400D-9238-5C08ADF3AC4D}"/>
              </a:ext>
            </a:extLst>
          </p:cNvPr>
          <p:cNvSpPr txBox="1"/>
          <p:nvPr/>
        </p:nvSpPr>
        <p:spPr>
          <a:xfrm>
            <a:off x="816937" y="3419721"/>
            <a:ext cx="6046377"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He continued to worship (v. 17)</a:t>
            </a:r>
          </a:p>
        </p:txBody>
      </p:sp>
      <p:sp>
        <p:nvSpPr>
          <p:cNvPr id="11" name="TextBox 10">
            <a:extLst>
              <a:ext uri="{FF2B5EF4-FFF2-40B4-BE49-F238E27FC236}">
                <a16:creationId xmlns:a16="http://schemas.microsoft.com/office/drawing/2014/main" xmlns="" id="{0245D98D-7D04-4CCA-ABA2-78263176CE6F}"/>
              </a:ext>
            </a:extLst>
          </p:cNvPr>
          <p:cNvSpPr txBox="1"/>
          <p:nvPr/>
        </p:nvSpPr>
        <p:spPr>
          <a:xfrm>
            <a:off x="827570" y="4066283"/>
            <a:ext cx="6030422" cy="1077218"/>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He admitted his wrong thinking             (v. 21-22)</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E7139BD-6DCF-4E5C-BDBE-FDF435C55C95}"/>
              </a:ext>
            </a:extLst>
          </p:cNvPr>
          <p:cNvSpPr/>
          <p:nvPr/>
        </p:nvSpPr>
        <p:spPr>
          <a:xfrm>
            <a:off x="0" y="1247963"/>
            <a:ext cx="6858000" cy="2800767"/>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 but these </a:t>
            </a:r>
            <a:r>
              <a:rPr lang="en-US" sz="3200" b="1" dirty="0">
                <a:solidFill>
                  <a:srgbClr val="FFFF00"/>
                </a:solidFill>
                <a:latin typeface="Calibri" panose="020F0502020204030204" pitchFamily="34" charset="0"/>
                <a:cs typeface="Calibri" panose="020F0502020204030204" pitchFamily="34" charset="0"/>
              </a:rPr>
              <a:t>have been written that you may believe </a:t>
            </a:r>
            <a:r>
              <a:rPr lang="en-US" sz="3200" dirty="0">
                <a:latin typeface="Calibri" panose="020F0502020204030204" pitchFamily="34" charset="0"/>
                <a:cs typeface="Calibri" panose="020F0502020204030204" pitchFamily="34" charset="0"/>
              </a:rPr>
              <a:t>that Jesus is the Christ, the Son of God; and that believing you may have life in His name.</a:t>
            </a:r>
          </a:p>
          <a:p>
            <a:pPr algn="ctr"/>
            <a:r>
              <a:rPr lang="en-US" sz="4800" b="1" dirty="0">
                <a:latin typeface="Calibri" panose="020F0502020204030204" pitchFamily="34" charset="0"/>
                <a:cs typeface="Calibri" panose="020F0502020204030204" pitchFamily="34" charset="0"/>
              </a:rPr>
              <a:t>John 20:31</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83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CF5F9E-AC56-4A93-9D1E-0158CDB18C04}"/>
              </a:ext>
            </a:extLst>
          </p:cNvPr>
          <p:cNvSpPr txBox="1"/>
          <p:nvPr/>
        </p:nvSpPr>
        <p:spPr>
          <a:xfrm>
            <a:off x="1690572" y="1384563"/>
            <a:ext cx="5242141" cy="1419619"/>
          </a:xfrm>
          <a:prstGeom prst="rect">
            <a:avLst/>
          </a:prstGeom>
          <a:noFill/>
        </p:spPr>
        <p:txBody>
          <a:bodyPr wrap="none" rtlCol="0">
            <a:spAutoFit/>
          </a:bodyPr>
          <a:lstStyle/>
          <a:p>
            <a:pPr defTabSz="685783"/>
            <a:r>
              <a:rPr lang="en-US" sz="8625" dirty="0">
                <a:solidFill>
                  <a:prstClr val="white"/>
                </a:solidFill>
                <a:latin typeface="Modern No. 20" panose="02070704070505020303" pitchFamily="18" charset="0"/>
                <a:cs typeface="Serto Jerusalem" panose="00000400000000000000" pitchFamily="2" charset="-78"/>
              </a:rPr>
              <a:t>DEALING</a:t>
            </a:r>
            <a:endParaRPr lang="en-US" sz="1350" dirty="0">
              <a:solidFill>
                <a:prstClr val="white"/>
              </a:solidFill>
              <a:latin typeface="Modern No. 20" panose="02070704070505020303" pitchFamily="18" charset="0"/>
              <a:cs typeface="Serto Jerusalem" panose="00000400000000000000" pitchFamily="2" charset="-78"/>
            </a:endParaRPr>
          </a:p>
        </p:txBody>
      </p:sp>
      <p:sp>
        <p:nvSpPr>
          <p:cNvPr id="6" name="TextBox 5">
            <a:extLst>
              <a:ext uri="{FF2B5EF4-FFF2-40B4-BE49-F238E27FC236}">
                <a16:creationId xmlns:a16="http://schemas.microsoft.com/office/drawing/2014/main" xmlns="" id="{AD68E9DC-E822-4155-BBF0-33FCC26D41E8}"/>
              </a:ext>
            </a:extLst>
          </p:cNvPr>
          <p:cNvSpPr txBox="1"/>
          <p:nvPr/>
        </p:nvSpPr>
        <p:spPr>
          <a:xfrm>
            <a:off x="2913326" y="2160733"/>
            <a:ext cx="3930884" cy="1419619"/>
          </a:xfrm>
          <a:prstGeom prst="rect">
            <a:avLst/>
          </a:prstGeom>
          <a:noFill/>
        </p:spPr>
        <p:txBody>
          <a:bodyPr wrap="none" rtlCol="0">
            <a:spAutoFit/>
          </a:bodyPr>
          <a:lstStyle/>
          <a:p>
            <a:pPr defTabSz="685783"/>
            <a:r>
              <a:rPr lang="en-US" sz="8625" dirty="0">
                <a:solidFill>
                  <a:prstClr val="black">
                    <a:lumMod val="75000"/>
                    <a:lumOff val="25000"/>
                  </a:prstClr>
                </a:solidFill>
                <a:latin typeface="Modern No. 20" panose="02070704070505020303" pitchFamily="18" charset="0"/>
                <a:cs typeface="Serto Jerusalem" panose="00000400000000000000" pitchFamily="2" charset="-78"/>
              </a:rPr>
              <a:t>DOUBT</a:t>
            </a:r>
            <a:endParaRPr lang="en-US" sz="1350" dirty="0">
              <a:solidFill>
                <a:prstClr val="black">
                  <a:lumMod val="75000"/>
                  <a:lumOff val="25000"/>
                </a:prstClr>
              </a:solidFill>
              <a:latin typeface="Modern No. 20" panose="02070704070505020303" pitchFamily="18" charset="0"/>
              <a:cs typeface="Serto Jerusalem" panose="00000400000000000000" pitchFamily="2" charset="-78"/>
            </a:endParaRPr>
          </a:p>
        </p:txBody>
      </p:sp>
      <p:sp>
        <p:nvSpPr>
          <p:cNvPr id="7" name="TextBox 6">
            <a:extLst>
              <a:ext uri="{FF2B5EF4-FFF2-40B4-BE49-F238E27FC236}">
                <a16:creationId xmlns:a16="http://schemas.microsoft.com/office/drawing/2014/main" xmlns="" id="{B4D4DC33-B31A-4BED-B040-178A77D257DB}"/>
              </a:ext>
            </a:extLst>
          </p:cNvPr>
          <p:cNvSpPr txBox="1"/>
          <p:nvPr/>
        </p:nvSpPr>
        <p:spPr>
          <a:xfrm>
            <a:off x="1787180" y="2424608"/>
            <a:ext cx="1372492" cy="600164"/>
          </a:xfrm>
          <a:prstGeom prst="rect">
            <a:avLst/>
          </a:prstGeom>
          <a:noFill/>
        </p:spPr>
        <p:txBody>
          <a:bodyPr wrap="none" rtlCol="0">
            <a:spAutoFit/>
          </a:bodyPr>
          <a:lstStyle/>
          <a:p>
            <a:pPr defTabSz="685783"/>
            <a:r>
              <a:rPr lang="en-US" sz="3300" dirty="0">
                <a:solidFill>
                  <a:prstClr val="white"/>
                </a:solidFill>
                <a:latin typeface="Modern No. 20" panose="02070704070505020303" pitchFamily="18" charset="0"/>
                <a:cs typeface="Serto Jerusalem" panose="00000400000000000000" pitchFamily="2" charset="-78"/>
              </a:rPr>
              <a:t>WITH</a:t>
            </a:r>
            <a:endParaRPr lang="en-US" sz="525" dirty="0">
              <a:solidFill>
                <a:prstClr val="white"/>
              </a:solidFill>
              <a:latin typeface="Modern No. 20" panose="02070704070505020303" pitchFamily="18" charset="0"/>
              <a:cs typeface="Serto Jerusalem" panose="00000400000000000000" pitchFamily="2" charset="-78"/>
            </a:endParaRPr>
          </a:p>
        </p:txBody>
      </p:sp>
      <p:sp>
        <p:nvSpPr>
          <p:cNvPr id="8" name="TextBox 7">
            <a:extLst>
              <a:ext uri="{FF2B5EF4-FFF2-40B4-BE49-F238E27FC236}">
                <a16:creationId xmlns:a16="http://schemas.microsoft.com/office/drawing/2014/main" xmlns="" id="{F58855AE-5868-4802-B88E-3845C8101997}"/>
              </a:ext>
            </a:extLst>
          </p:cNvPr>
          <p:cNvSpPr txBox="1"/>
          <p:nvPr/>
        </p:nvSpPr>
        <p:spPr>
          <a:xfrm>
            <a:off x="2735392" y="3265564"/>
            <a:ext cx="4062651" cy="461665"/>
          </a:xfrm>
          <a:prstGeom prst="rect">
            <a:avLst/>
          </a:prstGeom>
          <a:noFill/>
        </p:spPr>
        <p:txBody>
          <a:bodyPr wrap="square" rtlCol="0">
            <a:spAutoFit/>
          </a:bodyPr>
          <a:lstStyle/>
          <a:p>
            <a:pPr algn="ctr" defTabSz="685783"/>
            <a:r>
              <a:rPr lang="sv-SE" sz="2400" dirty="0">
                <a:solidFill>
                  <a:prstClr val="white"/>
                </a:solidFill>
                <a:latin typeface="Modern No. 20" panose="02070704070505020303" pitchFamily="18" charset="0"/>
                <a:cs typeface="Serto Jerusalem" panose="00000400000000000000" pitchFamily="2" charset="-78"/>
              </a:rPr>
              <a:t>Matthew 27:54</a:t>
            </a:r>
          </a:p>
        </p:txBody>
      </p:sp>
    </p:spTree>
    <p:extLst>
      <p:ext uri="{BB962C8B-B14F-4D97-AF65-F5344CB8AC3E}">
        <p14:creationId xmlns:p14="http://schemas.microsoft.com/office/powerpoint/2010/main" val="13698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B303B30-29AC-4FFD-85B6-46A5456E9FBC}"/>
              </a:ext>
            </a:extLst>
          </p:cNvPr>
          <p:cNvSpPr/>
          <p:nvPr/>
        </p:nvSpPr>
        <p:spPr>
          <a:xfrm>
            <a:off x="21265" y="186481"/>
            <a:ext cx="6858000" cy="4770537"/>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according to Paul's custom, he went to them, and for three Sabbaths reasoned with them from the Scriptures, </a:t>
            </a:r>
            <a:r>
              <a:rPr lang="en-US" sz="3200" b="1" dirty="0">
                <a:solidFill>
                  <a:srgbClr val="FFFF00"/>
                </a:solidFill>
                <a:latin typeface="Calibri" panose="020F0502020204030204" pitchFamily="34" charset="0"/>
                <a:cs typeface="Calibri" panose="020F0502020204030204" pitchFamily="34" charset="0"/>
              </a:rPr>
              <a:t>explaining</a:t>
            </a:r>
            <a:r>
              <a:rPr lang="en-US" sz="3200" dirty="0">
                <a:latin typeface="Calibri" panose="020F0502020204030204" pitchFamily="34" charset="0"/>
                <a:cs typeface="Calibri" panose="020F0502020204030204" pitchFamily="34" charset="0"/>
              </a:rPr>
              <a:t> and </a:t>
            </a:r>
            <a:r>
              <a:rPr lang="en-US" sz="3200" b="1" dirty="0">
                <a:solidFill>
                  <a:srgbClr val="FFFF00"/>
                </a:solidFill>
                <a:latin typeface="Calibri" panose="020F0502020204030204" pitchFamily="34" charset="0"/>
                <a:cs typeface="Calibri" panose="020F0502020204030204" pitchFamily="34" charset="0"/>
              </a:rPr>
              <a:t>giving evidence</a:t>
            </a:r>
            <a:r>
              <a:rPr lang="en-US" sz="3200" dirty="0">
                <a:latin typeface="Calibri" panose="020F0502020204030204" pitchFamily="34" charset="0"/>
                <a:cs typeface="Calibri" panose="020F0502020204030204" pitchFamily="34" charset="0"/>
              </a:rPr>
              <a:t> that the Christ had to suffer and rise again from the dead, and saying, "This Jesus whom I am proclaiming to you is the Christ.“</a:t>
            </a:r>
          </a:p>
          <a:p>
            <a:pPr algn="ctr"/>
            <a:r>
              <a:rPr lang="en-US" sz="4800" b="1" dirty="0">
                <a:latin typeface="Calibri" panose="020F0502020204030204" pitchFamily="34" charset="0"/>
                <a:cs typeface="Calibri" panose="020F0502020204030204" pitchFamily="34" charset="0"/>
              </a:rPr>
              <a:t>Acts 17:2-3</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77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D6C380F-7FC0-4C5C-9D62-E2B52B969401}"/>
              </a:ext>
            </a:extLst>
          </p:cNvPr>
          <p:cNvSpPr/>
          <p:nvPr/>
        </p:nvSpPr>
        <p:spPr>
          <a:xfrm>
            <a:off x="0" y="695068"/>
            <a:ext cx="6858000" cy="3785652"/>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For since the creation of the world His invisible attributes, His eternal power and divine nature, have been </a:t>
            </a:r>
            <a:r>
              <a:rPr lang="en-US" sz="3200" b="1" dirty="0">
                <a:solidFill>
                  <a:srgbClr val="FFFF00"/>
                </a:solidFill>
                <a:latin typeface="Calibri" panose="020F0502020204030204" pitchFamily="34" charset="0"/>
                <a:cs typeface="Calibri" panose="020F0502020204030204" pitchFamily="34" charset="0"/>
              </a:rPr>
              <a:t>clearly seen</a:t>
            </a:r>
            <a:r>
              <a:rPr lang="en-US" sz="3200" dirty="0">
                <a:latin typeface="Calibri" panose="020F0502020204030204" pitchFamily="34" charset="0"/>
                <a:cs typeface="Calibri" panose="020F0502020204030204" pitchFamily="34" charset="0"/>
              </a:rPr>
              <a:t>, being understood through what has been made, so that they are without excuse.</a:t>
            </a:r>
          </a:p>
          <a:p>
            <a:pPr algn="ctr"/>
            <a:r>
              <a:rPr lang="en-US" sz="4800" b="1" dirty="0">
                <a:latin typeface="Calibri" panose="020F0502020204030204" pitchFamily="34" charset="0"/>
                <a:cs typeface="Calibri" panose="020F0502020204030204" pitchFamily="34" charset="0"/>
              </a:rPr>
              <a:t>Romans 1:20</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13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81B152-5A06-41CF-862E-0317F423A1A1}"/>
              </a:ext>
            </a:extLst>
          </p:cNvPr>
          <p:cNvSpPr/>
          <p:nvPr/>
        </p:nvSpPr>
        <p:spPr>
          <a:xfrm>
            <a:off x="0" y="2013510"/>
            <a:ext cx="6858000" cy="1815882"/>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but test everything; hold fast                 what is good</a:t>
            </a:r>
          </a:p>
          <a:p>
            <a:pPr algn="ctr"/>
            <a:r>
              <a:rPr lang="en-US" sz="4800" b="1" dirty="0">
                <a:latin typeface="Calibri" panose="020F0502020204030204" pitchFamily="34" charset="0"/>
                <a:cs typeface="Calibri" panose="020F0502020204030204" pitchFamily="34" charset="0"/>
              </a:rPr>
              <a:t>1 Thessalonians 5:21</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188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694533"/>
            <a:ext cx="6858000" cy="1815882"/>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The simple believes everything, but the prudent gives thought to his steps. </a:t>
            </a:r>
          </a:p>
          <a:p>
            <a:pPr algn="ctr"/>
            <a:r>
              <a:rPr lang="en-US" sz="4800" b="1" dirty="0">
                <a:latin typeface="Calibri" panose="020F0502020204030204" pitchFamily="34" charset="0"/>
                <a:cs typeface="Calibri" panose="020F0502020204030204" pitchFamily="34" charset="0"/>
              </a:rPr>
              <a:t>Proverbs 14:15</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984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694533"/>
            <a:ext cx="6858000" cy="2308324"/>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The gullible believe anything they’re told; the prudent </a:t>
            </a:r>
            <a:r>
              <a:rPr lang="en-US" sz="3200" b="1" dirty="0">
                <a:solidFill>
                  <a:srgbClr val="FFFF00"/>
                </a:solidFill>
                <a:latin typeface="Calibri" panose="020F0502020204030204" pitchFamily="34" charset="0"/>
                <a:cs typeface="Calibri" panose="020F0502020204030204" pitchFamily="34" charset="0"/>
              </a:rPr>
              <a:t>sift and weigh                every word</a:t>
            </a:r>
            <a:r>
              <a:rPr lang="en-US" sz="3200" dirty="0">
                <a:latin typeface="Calibri" panose="020F0502020204030204" pitchFamily="34" charset="0"/>
                <a:cs typeface="Calibri" panose="020F0502020204030204" pitchFamily="34" charset="0"/>
              </a:rPr>
              <a:t>. </a:t>
            </a:r>
          </a:p>
          <a:p>
            <a:pPr algn="ctr"/>
            <a:r>
              <a:rPr lang="en-US" sz="4800" b="1" dirty="0">
                <a:latin typeface="Calibri" panose="020F0502020204030204" pitchFamily="34" charset="0"/>
                <a:cs typeface="Calibri" panose="020F0502020204030204" pitchFamily="34" charset="0"/>
              </a:rPr>
              <a:t>Proverbs 14:15 </a:t>
            </a:r>
            <a:r>
              <a:rPr lang="en-US" sz="3600" b="1" dirty="0">
                <a:latin typeface="Calibri" panose="020F0502020204030204" pitchFamily="34" charset="0"/>
                <a:cs typeface="Calibri" panose="020F0502020204030204" pitchFamily="34" charset="0"/>
              </a:rPr>
              <a:t>(Paraphrase)</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5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79B5B2F-CDE1-4610-A523-D543097D00DF}"/>
              </a:ext>
            </a:extLst>
          </p:cNvPr>
          <p:cNvSpPr/>
          <p:nvPr/>
        </p:nvSpPr>
        <p:spPr>
          <a:xfrm>
            <a:off x="0" y="1173536"/>
            <a:ext cx="6858000" cy="3293209"/>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Now these were more noble-minded than those in Thessalonica, for they received the word with great eagerness, </a:t>
            </a:r>
            <a:r>
              <a:rPr lang="en-US" sz="3200" b="1" dirty="0">
                <a:solidFill>
                  <a:srgbClr val="FFFF00"/>
                </a:solidFill>
                <a:latin typeface="Calibri" panose="020F0502020204030204" pitchFamily="34" charset="0"/>
                <a:cs typeface="Calibri" panose="020F0502020204030204" pitchFamily="34" charset="0"/>
              </a:rPr>
              <a:t>examining the Scriptures daily, to see whether these things were so</a:t>
            </a:r>
            <a:r>
              <a:rPr lang="en-US" sz="3200" dirty="0">
                <a:latin typeface="Calibri" panose="020F0502020204030204" pitchFamily="34" charset="0"/>
                <a:cs typeface="Calibri" panose="020F0502020204030204" pitchFamily="34" charset="0"/>
              </a:rPr>
              <a:t>. </a:t>
            </a:r>
          </a:p>
          <a:p>
            <a:pPr algn="ctr"/>
            <a:r>
              <a:rPr lang="en-US" sz="4800" b="1" dirty="0">
                <a:latin typeface="Calibri" panose="020F0502020204030204" pitchFamily="34" charset="0"/>
                <a:cs typeface="Calibri" panose="020F0502020204030204" pitchFamily="34" charset="0"/>
              </a:rPr>
              <a:t>Acts 17:11</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4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E6521D7-89D1-495D-BE1F-E25B0FD0500C}"/>
              </a:ext>
            </a:extLst>
          </p:cNvPr>
          <p:cNvSpPr/>
          <p:nvPr/>
        </p:nvSpPr>
        <p:spPr>
          <a:xfrm>
            <a:off x="0" y="1088477"/>
            <a:ext cx="6858000" cy="3293209"/>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said to Him, "Are You the Expected One, or shall we look for someone else?" 4 And Jesus answered and said to them, "Go and report to John what you </a:t>
            </a:r>
            <a:r>
              <a:rPr lang="en-US" sz="3200" b="1" dirty="0">
                <a:solidFill>
                  <a:srgbClr val="FFFF00"/>
                </a:solidFill>
                <a:latin typeface="Calibri" panose="020F0502020204030204" pitchFamily="34" charset="0"/>
                <a:cs typeface="Calibri" panose="020F0502020204030204" pitchFamily="34" charset="0"/>
              </a:rPr>
              <a:t>hear and see</a:t>
            </a:r>
            <a:r>
              <a:rPr lang="en-US" sz="3200" dirty="0">
                <a:latin typeface="Calibri" panose="020F0502020204030204" pitchFamily="34" charset="0"/>
                <a:cs typeface="Calibri" panose="020F0502020204030204" pitchFamily="34" charset="0"/>
              </a:rPr>
              <a:t>:</a:t>
            </a:r>
          </a:p>
          <a:p>
            <a:pPr algn="ctr"/>
            <a:r>
              <a:rPr lang="en-US" sz="4800" b="1" dirty="0">
                <a:latin typeface="Calibri" panose="020F0502020204030204" pitchFamily="34" charset="0"/>
                <a:cs typeface="Calibri" panose="020F0502020204030204" pitchFamily="34" charset="0"/>
              </a:rPr>
              <a:t>Matthew 11:3-4</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749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0B84995-2CD7-4730-A75A-37A533F08228}"/>
              </a:ext>
            </a:extLst>
          </p:cNvPr>
          <p:cNvSpPr/>
          <p:nvPr/>
        </p:nvSpPr>
        <p:spPr>
          <a:xfrm>
            <a:off x="0" y="758862"/>
            <a:ext cx="6858000" cy="3785652"/>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 "If I do not do the works of My Father, do not believe Me; but if I do them, though you do not believe Me, </a:t>
            </a:r>
            <a:r>
              <a:rPr lang="en-US" sz="3200" b="1" dirty="0">
                <a:solidFill>
                  <a:srgbClr val="FFFF00"/>
                </a:solidFill>
                <a:latin typeface="Calibri" panose="020F0502020204030204" pitchFamily="34" charset="0"/>
                <a:cs typeface="Calibri" panose="020F0502020204030204" pitchFamily="34" charset="0"/>
              </a:rPr>
              <a:t>believe the works</a:t>
            </a:r>
            <a:r>
              <a:rPr lang="en-US" sz="3200" dirty="0">
                <a:latin typeface="Calibri" panose="020F0502020204030204" pitchFamily="34" charset="0"/>
                <a:cs typeface="Calibri" panose="020F0502020204030204" pitchFamily="34" charset="0"/>
              </a:rPr>
              <a:t>, that you may know and understand that the Father is in Me, and I in the Father."</a:t>
            </a:r>
          </a:p>
          <a:p>
            <a:pPr algn="ctr"/>
            <a:r>
              <a:rPr lang="en-US" sz="4800" b="1" dirty="0">
                <a:latin typeface="Calibri" panose="020F0502020204030204" pitchFamily="34" charset="0"/>
                <a:cs typeface="Calibri" panose="020F0502020204030204" pitchFamily="34" charset="0"/>
              </a:rPr>
              <a:t>John 10:37-38</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34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1EE65FD-2A8C-4E36-B3CA-7280DC04166E}"/>
              </a:ext>
            </a:extLst>
          </p:cNvPr>
          <p:cNvSpPr txBox="1"/>
          <p:nvPr/>
        </p:nvSpPr>
        <p:spPr>
          <a:xfrm>
            <a:off x="753143" y="1301761"/>
            <a:ext cx="5961317"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Is there a God?</a:t>
            </a:r>
          </a:p>
        </p:txBody>
      </p:sp>
      <p:sp>
        <p:nvSpPr>
          <p:cNvPr id="13" name="TextBox 12">
            <a:extLst>
              <a:ext uri="{FF2B5EF4-FFF2-40B4-BE49-F238E27FC236}">
                <a16:creationId xmlns:a16="http://schemas.microsoft.com/office/drawing/2014/main" xmlns="" id="{29D885AB-1DF0-4E70-A010-E4A89DA4DEA5}"/>
              </a:ext>
            </a:extLst>
          </p:cNvPr>
          <p:cNvSpPr txBox="1"/>
          <p:nvPr/>
        </p:nvSpPr>
        <p:spPr>
          <a:xfrm>
            <a:off x="717694" y="1992394"/>
            <a:ext cx="6060558"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Is Jesus the Son of God?</a:t>
            </a:r>
          </a:p>
        </p:txBody>
      </p:sp>
      <p:sp>
        <p:nvSpPr>
          <p:cNvPr id="14" name="TextBox 13">
            <a:extLst>
              <a:ext uri="{FF2B5EF4-FFF2-40B4-BE49-F238E27FC236}">
                <a16:creationId xmlns:a16="http://schemas.microsoft.com/office/drawing/2014/main" xmlns="" id="{439A22A6-BE02-420F-AD38-A65E92AF1D03}"/>
              </a:ext>
            </a:extLst>
          </p:cNvPr>
          <p:cNvSpPr txBox="1"/>
          <p:nvPr/>
        </p:nvSpPr>
        <p:spPr>
          <a:xfrm>
            <a:off x="699982" y="2664814"/>
            <a:ext cx="6046377"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Is the Bible God’s words?</a:t>
            </a:r>
          </a:p>
        </p:txBody>
      </p:sp>
      <p:sp>
        <p:nvSpPr>
          <p:cNvPr id="15" name="TextBox 14">
            <a:extLst>
              <a:ext uri="{FF2B5EF4-FFF2-40B4-BE49-F238E27FC236}">
                <a16:creationId xmlns:a16="http://schemas.microsoft.com/office/drawing/2014/main" xmlns="" id="{C6D39D01-7D8B-47F1-BF98-CD5550C18AAF}"/>
              </a:ext>
            </a:extLst>
          </p:cNvPr>
          <p:cNvSpPr txBox="1"/>
          <p:nvPr/>
        </p:nvSpPr>
        <p:spPr>
          <a:xfrm>
            <a:off x="699980" y="3395417"/>
            <a:ext cx="6014478"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Did Jesus rise from the dead?</a:t>
            </a:r>
          </a:p>
        </p:txBody>
      </p:sp>
      <p:sp>
        <p:nvSpPr>
          <p:cNvPr id="16" name="TextBox 15">
            <a:extLst>
              <a:ext uri="{FF2B5EF4-FFF2-40B4-BE49-F238E27FC236}">
                <a16:creationId xmlns:a16="http://schemas.microsoft.com/office/drawing/2014/main" xmlns="" id="{BF645F56-36E5-4955-B0A6-8C516C68AEED}"/>
              </a:ext>
            </a:extLst>
          </p:cNvPr>
          <p:cNvSpPr txBox="1"/>
          <p:nvPr/>
        </p:nvSpPr>
        <p:spPr>
          <a:xfrm>
            <a:off x="692890" y="4079449"/>
            <a:ext cx="6014478"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What about the church? </a:t>
            </a:r>
          </a:p>
        </p:txBody>
      </p:sp>
      <p:pic>
        <p:nvPicPr>
          <p:cNvPr id="17" name="Picture 2" descr="Image result for signature in the cell">
            <a:extLst>
              <a:ext uri="{FF2B5EF4-FFF2-40B4-BE49-F238E27FC236}">
                <a16:creationId xmlns:a16="http://schemas.microsoft.com/office/drawing/2014/main" xmlns="" id="{4C16C5CC-2612-420C-B218-7B9557B13F0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612" y="492747"/>
            <a:ext cx="2356810" cy="35105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signature in the cell">
            <a:extLst>
              <a:ext uri="{FF2B5EF4-FFF2-40B4-BE49-F238E27FC236}">
                <a16:creationId xmlns:a16="http://schemas.microsoft.com/office/drawing/2014/main" xmlns="" id="{D0272DE8-95BE-423F-9B58-ED8B99F32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49" y="1817725"/>
            <a:ext cx="1692239" cy="25203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I don't have enough faith to be an atheist">
            <a:extLst>
              <a:ext uri="{FF2B5EF4-FFF2-40B4-BE49-F238E27FC236}">
                <a16:creationId xmlns:a16="http://schemas.microsoft.com/office/drawing/2014/main" xmlns="" id="{8B6EC4B2-AE77-4FF7-84BA-082595FDB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744" y="1696234"/>
            <a:ext cx="20574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9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7329C0E-51D2-42D0-86EA-55CEC2AA27D3}"/>
              </a:ext>
            </a:extLst>
          </p:cNvPr>
          <p:cNvSpPr/>
          <p:nvPr/>
        </p:nvSpPr>
        <p:spPr>
          <a:xfrm>
            <a:off x="0" y="1247964"/>
            <a:ext cx="6858000" cy="2800767"/>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"The secret things belong to the LORD our God, but the things revealed belong to us and to our sons forever, that we may observe all the words of this law. </a:t>
            </a:r>
          </a:p>
          <a:p>
            <a:pPr algn="ctr"/>
            <a:r>
              <a:rPr lang="en-US" sz="4800" b="1" dirty="0">
                <a:latin typeface="Calibri" panose="020F0502020204030204" pitchFamily="34" charset="0"/>
                <a:cs typeface="Calibri" panose="020F0502020204030204" pitchFamily="34" charset="0"/>
              </a:rPr>
              <a:t>Deuteronomy 29:29</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46D03CD-B157-481B-818E-75694B7DD449}"/>
              </a:ext>
            </a:extLst>
          </p:cNvPr>
          <p:cNvSpPr/>
          <p:nvPr/>
        </p:nvSpPr>
        <p:spPr>
          <a:xfrm>
            <a:off x="0" y="12043"/>
            <a:ext cx="6858000" cy="2554545"/>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when the centurion, who was standing right in front of Him, saw the way He breathed His last, he said, "</a:t>
            </a:r>
            <a:r>
              <a:rPr lang="en-US" sz="3200" b="1" dirty="0">
                <a:solidFill>
                  <a:srgbClr val="FFFF00"/>
                </a:solidFill>
                <a:latin typeface="Calibri" panose="020F0502020204030204" pitchFamily="34" charset="0"/>
                <a:cs typeface="Calibri" panose="020F0502020204030204" pitchFamily="34" charset="0"/>
              </a:rPr>
              <a:t>Truly this man was the Son of God</a:t>
            </a: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Mark 15:39</a:t>
            </a:r>
          </a:p>
        </p:txBody>
      </p:sp>
      <p:sp>
        <p:nvSpPr>
          <p:cNvPr id="5" name="Rectangle 4">
            <a:extLst>
              <a:ext uri="{FF2B5EF4-FFF2-40B4-BE49-F238E27FC236}">
                <a16:creationId xmlns:a16="http://schemas.microsoft.com/office/drawing/2014/main" xmlns="" id="{DC2DE11E-0F9F-48D8-B819-79CB46FA1E2F}"/>
              </a:ext>
            </a:extLst>
          </p:cNvPr>
          <p:cNvSpPr/>
          <p:nvPr/>
        </p:nvSpPr>
        <p:spPr>
          <a:xfrm>
            <a:off x="0" y="2613485"/>
            <a:ext cx="6858000" cy="2616101"/>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Now when the centurion saw what had happened, he began praising God, saying, "</a:t>
            </a:r>
            <a:r>
              <a:rPr lang="en-US" sz="3200" b="1" dirty="0">
                <a:solidFill>
                  <a:srgbClr val="FFFF00"/>
                </a:solidFill>
                <a:latin typeface="Calibri" panose="020F0502020204030204" pitchFamily="34" charset="0"/>
                <a:cs typeface="Calibri" panose="020F0502020204030204" pitchFamily="34" charset="0"/>
              </a:rPr>
              <a:t>Certainly this man was innocent</a:t>
            </a:r>
            <a:r>
              <a:rPr lang="en-US" sz="3200" dirty="0">
                <a:latin typeface="Calibri" panose="020F0502020204030204" pitchFamily="34" charset="0"/>
                <a:cs typeface="Calibri" panose="020F0502020204030204" pitchFamily="34" charset="0"/>
              </a:rPr>
              <a:t>.“</a:t>
            </a:r>
          </a:p>
          <a:p>
            <a:pPr algn="ctr"/>
            <a:r>
              <a:rPr lang="en-US" sz="3200" b="1" dirty="0">
                <a:latin typeface="Calibri" panose="020F0502020204030204" pitchFamily="34" charset="0"/>
                <a:cs typeface="Calibri" panose="020F0502020204030204" pitchFamily="34" charset="0"/>
              </a:rPr>
              <a:t>Luke 23:47</a:t>
            </a:r>
          </a:p>
        </p:txBody>
      </p:sp>
    </p:spTree>
    <p:extLst>
      <p:ext uri="{BB962C8B-B14F-4D97-AF65-F5344CB8AC3E}">
        <p14:creationId xmlns:p14="http://schemas.microsoft.com/office/powerpoint/2010/main" val="278647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FF0609C-CFEE-4F28-8C29-513603082BCE}"/>
              </a:ext>
            </a:extLst>
          </p:cNvPr>
          <p:cNvSpPr/>
          <p:nvPr/>
        </p:nvSpPr>
        <p:spPr>
          <a:xfrm>
            <a:off x="0" y="748233"/>
            <a:ext cx="6858000" cy="3877985"/>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 "Ask, and it shall be given to you; seek, and you shall find; knock, and it shall be opened to you. 8 "For everyone who asks receives, and he who seeks finds, and to him who knocks it shall be opened.</a:t>
            </a:r>
          </a:p>
          <a:p>
            <a:pPr algn="ctr"/>
            <a:r>
              <a:rPr lang="en-US" sz="5400" b="1" dirty="0">
                <a:latin typeface="Calibri" panose="020F0502020204030204" pitchFamily="34" charset="0"/>
                <a:cs typeface="Calibri" panose="020F0502020204030204" pitchFamily="34" charset="0"/>
              </a:rPr>
              <a:t>Matthew 7:7-8</a:t>
            </a:r>
            <a:endParaRPr lang="en-US" sz="9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51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house">
            <a:extLst>
              <a:ext uri="{FF2B5EF4-FFF2-40B4-BE49-F238E27FC236}">
                <a16:creationId xmlns:a16="http://schemas.microsoft.com/office/drawing/2014/main" xmlns="" id="{00462843-1F55-4963-8D24-AE4670836EE5}"/>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803" r="12803"/>
          <a:stretch/>
        </p:blipFill>
        <p:spPr bwMode="auto">
          <a:xfrm>
            <a:off x="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BC3E444-58E0-49B2-A598-199FA61941C6}"/>
              </a:ext>
            </a:extLst>
          </p:cNvPr>
          <p:cNvSpPr/>
          <p:nvPr/>
        </p:nvSpPr>
        <p:spPr>
          <a:xfrm>
            <a:off x="5316" y="88792"/>
            <a:ext cx="5858539" cy="4862870"/>
          </a:xfrm>
          <a:prstGeom prst="rect">
            <a:avLst/>
          </a:prstGeom>
          <a:solidFill>
            <a:srgbClr val="4D4D4D">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But let him ask in faith without any doubting, for the one who doubts is like the surf of the sea driven and tossed by the wind. </a:t>
            </a:r>
            <a:r>
              <a:rPr lang="en-US" sz="3200" baseline="30000" dirty="0">
                <a:latin typeface="Calibri" panose="020F0502020204030204" pitchFamily="34" charset="0"/>
                <a:cs typeface="Calibri" panose="020F0502020204030204" pitchFamily="34" charset="0"/>
              </a:rPr>
              <a:t>7</a:t>
            </a:r>
            <a:r>
              <a:rPr lang="en-US" sz="3200" dirty="0">
                <a:latin typeface="Calibri" panose="020F0502020204030204" pitchFamily="34" charset="0"/>
                <a:cs typeface="Calibri" panose="020F0502020204030204" pitchFamily="34" charset="0"/>
              </a:rPr>
              <a:t> For let not that man expect that he will receive anything from the Lord, </a:t>
            </a:r>
            <a:r>
              <a:rPr lang="en-US" sz="3200" baseline="30000" dirty="0">
                <a:latin typeface="Calibri" panose="020F0502020204030204" pitchFamily="34" charset="0"/>
                <a:cs typeface="Calibri" panose="020F0502020204030204" pitchFamily="34" charset="0"/>
              </a:rPr>
              <a:t>8</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being </a:t>
            </a:r>
            <a:r>
              <a:rPr lang="en-US" sz="3200" dirty="0">
                <a:latin typeface="Calibri" panose="020F0502020204030204" pitchFamily="34" charset="0"/>
                <a:cs typeface="Calibri" panose="020F0502020204030204" pitchFamily="34" charset="0"/>
              </a:rPr>
              <a:t>a double-minded man, </a:t>
            </a:r>
            <a:r>
              <a:rPr lang="en-US" sz="3200" b="1" dirty="0">
                <a:solidFill>
                  <a:srgbClr val="FFFF00"/>
                </a:solidFill>
                <a:latin typeface="Calibri" panose="020F0502020204030204" pitchFamily="34" charset="0"/>
                <a:cs typeface="Calibri" panose="020F0502020204030204" pitchFamily="34" charset="0"/>
              </a:rPr>
              <a:t>unstable in all his ways</a:t>
            </a:r>
            <a:r>
              <a:rPr lang="en-US" sz="3200" dirty="0">
                <a:latin typeface="Calibri" panose="020F0502020204030204" pitchFamily="34" charset="0"/>
                <a:cs typeface="Calibri" panose="020F0502020204030204" pitchFamily="34" charset="0"/>
              </a:rPr>
              <a:t>. </a:t>
            </a:r>
          </a:p>
          <a:p>
            <a:pPr algn="ctr"/>
            <a:r>
              <a:rPr lang="en-US" sz="5400" b="1" dirty="0">
                <a:latin typeface="Calibri" panose="020F0502020204030204" pitchFamily="34" charset="0"/>
                <a:cs typeface="Calibri" panose="020F0502020204030204" pitchFamily="34" charset="0"/>
              </a:rPr>
              <a:t>James 1:6-8</a:t>
            </a:r>
          </a:p>
        </p:txBody>
      </p:sp>
      <p:sp>
        <p:nvSpPr>
          <p:cNvPr id="4" name="TextBox 3">
            <a:extLst>
              <a:ext uri="{FF2B5EF4-FFF2-40B4-BE49-F238E27FC236}">
                <a16:creationId xmlns:a16="http://schemas.microsoft.com/office/drawing/2014/main" xmlns="" id="{B228336C-A9B6-4BC6-B031-E63D9A979CAA}"/>
              </a:ext>
            </a:extLst>
          </p:cNvPr>
          <p:cNvSpPr txBox="1"/>
          <p:nvPr/>
        </p:nvSpPr>
        <p:spPr>
          <a:xfrm>
            <a:off x="5320" y="106329"/>
            <a:ext cx="5858534" cy="1938992"/>
          </a:xfrm>
          <a:prstGeom prst="rect">
            <a:avLst/>
          </a:prstGeom>
          <a:solidFill>
            <a:srgbClr val="002060">
              <a:alpha val="60000"/>
            </a:srgbClr>
          </a:solidFill>
        </p:spPr>
        <p:txBody>
          <a:bodyPr wrap="square" rtlCol="0">
            <a:spAutoFit/>
          </a:bodyPr>
          <a:lstStyle/>
          <a:p>
            <a:pPr algn="ctr"/>
            <a:r>
              <a:rPr lang="en-US" sz="3600" dirty="0">
                <a:latin typeface="Calibri" panose="020F0502020204030204" pitchFamily="34" charset="0"/>
                <a:cs typeface="Calibri" panose="020F0502020204030204" pitchFamily="34" charset="0"/>
              </a:rPr>
              <a:t>Be watchful, </a:t>
            </a:r>
            <a:r>
              <a:rPr lang="en-US" sz="3600" b="1" dirty="0">
                <a:solidFill>
                  <a:srgbClr val="FFFF00"/>
                </a:solidFill>
                <a:latin typeface="Calibri" panose="020F0502020204030204" pitchFamily="34" charset="0"/>
                <a:cs typeface="Calibri" panose="020F0502020204030204" pitchFamily="34" charset="0"/>
              </a:rPr>
              <a:t>stand firm in the faith</a:t>
            </a:r>
            <a:r>
              <a:rPr lang="en-US" sz="3600" dirty="0">
                <a:latin typeface="Calibri" panose="020F0502020204030204" pitchFamily="34" charset="0"/>
                <a:cs typeface="Calibri" panose="020F0502020204030204" pitchFamily="34" charset="0"/>
              </a:rPr>
              <a:t>, act like men, be strong </a:t>
            </a:r>
          </a:p>
          <a:p>
            <a:pPr algn="ctr"/>
            <a:r>
              <a:rPr lang="en-US" sz="4800" b="1" dirty="0">
                <a:latin typeface="Calibri" panose="020F0502020204030204" pitchFamily="34" charset="0"/>
                <a:cs typeface="Calibri" panose="020F0502020204030204" pitchFamily="34" charset="0"/>
              </a:rPr>
              <a:t>1 Corinthians 16:13</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03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ghthouse">
            <a:extLst>
              <a:ext uri="{FF2B5EF4-FFF2-40B4-BE49-F238E27FC236}">
                <a16:creationId xmlns:a16="http://schemas.microsoft.com/office/drawing/2014/main" xmlns="" id="{A5F93035-7F7C-4B75-9D2F-84BCD8E4FDA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803" r="12803"/>
          <a:stretch/>
        </p:blipFill>
        <p:spPr bwMode="auto">
          <a:xfrm>
            <a:off x="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BBBCA33-D719-4AE8-AD53-644CE01070E1}"/>
              </a:ext>
            </a:extLst>
          </p:cNvPr>
          <p:cNvSpPr txBox="1"/>
          <p:nvPr/>
        </p:nvSpPr>
        <p:spPr>
          <a:xfrm>
            <a:off x="0" y="309592"/>
            <a:ext cx="6858000" cy="4524315"/>
          </a:xfrm>
          <a:prstGeom prst="rect">
            <a:avLst/>
          </a:prstGeom>
          <a:solidFill>
            <a:schemeClr val="bg1">
              <a:alpha val="60000"/>
            </a:schemeClr>
          </a:solidFill>
        </p:spPr>
        <p:txBody>
          <a:bodyPr wrap="square" rtlCol="0">
            <a:spAutoFit/>
          </a:bodyPr>
          <a:lstStyle/>
          <a:p>
            <a:pPr algn="ctr"/>
            <a:r>
              <a:rPr lang="en-US" sz="3600" b="1" dirty="0">
                <a:latin typeface="Calibri" panose="020F0502020204030204" pitchFamily="34" charset="0"/>
                <a:cs typeface="Calibri" panose="020F0502020204030204" pitchFamily="34" charset="0"/>
              </a:rPr>
              <a:t>“Doubt sees the obstacles; </a:t>
            </a:r>
          </a:p>
          <a:p>
            <a:pPr algn="ctr"/>
            <a:r>
              <a:rPr lang="en-US" sz="3600" b="1" dirty="0">
                <a:solidFill>
                  <a:srgbClr val="FFFF00"/>
                </a:solidFill>
                <a:latin typeface="Calibri" panose="020F0502020204030204" pitchFamily="34" charset="0"/>
                <a:cs typeface="Calibri" panose="020F0502020204030204" pitchFamily="34" charset="0"/>
              </a:rPr>
              <a:t>Faith</a:t>
            </a:r>
            <a:r>
              <a:rPr lang="en-US" sz="3600" b="1" dirty="0">
                <a:latin typeface="Calibri" panose="020F0502020204030204" pitchFamily="34" charset="0"/>
                <a:cs typeface="Calibri" panose="020F0502020204030204" pitchFamily="34" charset="0"/>
              </a:rPr>
              <a:t> sees the way. </a:t>
            </a:r>
          </a:p>
          <a:p>
            <a:pPr algn="ctr"/>
            <a:r>
              <a:rPr lang="en-US" sz="3600" b="1" dirty="0">
                <a:latin typeface="Calibri" panose="020F0502020204030204" pitchFamily="34" charset="0"/>
                <a:cs typeface="Calibri" panose="020F0502020204030204" pitchFamily="34" charset="0"/>
              </a:rPr>
              <a:t>Doubt sees the darkest night, </a:t>
            </a:r>
          </a:p>
          <a:p>
            <a:pPr algn="ctr"/>
            <a:r>
              <a:rPr lang="en-US" sz="3600" b="1" dirty="0">
                <a:solidFill>
                  <a:srgbClr val="FFFF00"/>
                </a:solidFill>
                <a:latin typeface="Calibri" panose="020F0502020204030204" pitchFamily="34" charset="0"/>
                <a:cs typeface="Calibri" panose="020F0502020204030204" pitchFamily="34" charset="0"/>
              </a:rPr>
              <a:t>Faith</a:t>
            </a:r>
            <a:r>
              <a:rPr lang="en-US" sz="3600" b="1" dirty="0">
                <a:latin typeface="Calibri" panose="020F0502020204030204" pitchFamily="34" charset="0"/>
                <a:cs typeface="Calibri" panose="020F0502020204030204" pitchFamily="34" charset="0"/>
              </a:rPr>
              <a:t> sees the day. </a:t>
            </a:r>
          </a:p>
          <a:p>
            <a:pPr algn="ctr"/>
            <a:r>
              <a:rPr lang="en-US" sz="3600" b="1" dirty="0">
                <a:latin typeface="Calibri" panose="020F0502020204030204" pitchFamily="34" charset="0"/>
                <a:cs typeface="Calibri" panose="020F0502020204030204" pitchFamily="34" charset="0"/>
              </a:rPr>
              <a:t>Doubt dreads to take a step, </a:t>
            </a:r>
          </a:p>
          <a:p>
            <a:pPr algn="ctr"/>
            <a:r>
              <a:rPr lang="en-US" sz="3600" b="1" dirty="0">
                <a:solidFill>
                  <a:srgbClr val="FFFF00"/>
                </a:solidFill>
                <a:latin typeface="Calibri" panose="020F0502020204030204" pitchFamily="34" charset="0"/>
                <a:cs typeface="Calibri" panose="020F0502020204030204" pitchFamily="34" charset="0"/>
              </a:rPr>
              <a:t>Faith</a:t>
            </a:r>
            <a:r>
              <a:rPr lang="en-US" sz="3600" b="1" dirty="0">
                <a:latin typeface="Calibri" panose="020F0502020204030204" pitchFamily="34" charset="0"/>
                <a:cs typeface="Calibri" panose="020F0502020204030204" pitchFamily="34" charset="0"/>
              </a:rPr>
              <a:t> soars on high. </a:t>
            </a:r>
          </a:p>
          <a:p>
            <a:pPr algn="ctr"/>
            <a:r>
              <a:rPr lang="en-US" sz="3600" b="1" dirty="0">
                <a:latin typeface="Calibri" panose="020F0502020204030204" pitchFamily="34" charset="0"/>
                <a:cs typeface="Calibri" panose="020F0502020204030204" pitchFamily="34" charset="0"/>
              </a:rPr>
              <a:t>Doubt questions ‘who believes?’ </a:t>
            </a:r>
          </a:p>
          <a:p>
            <a:pPr algn="ctr"/>
            <a:r>
              <a:rPr lang="en-US" sz="3600" b="1" dirty="0">
                <a:solidFill>
                  <a:srgbClr val="FFFF00"/>
                </a:solidFill>
                <a:latin typeface="Calibri" panose="020F0502020204030204" pitchFamily="34" charset="0"/>
                <a:cs typeface="Calibri" panose="020F0502020204030204" pitchFamily="34" charset="0"/>
              </a:rPr>
              <a:t>Faith</a:t>
            </a:r>
            <a:r>
              <a:rPr lang="en-US" sz="3600" b="1" dirty="0">
                <a:latin typeface="Calibri" panose="020F0502020204030204" pitchFamily="34" charset="0"/>
                <a:cs typeface="Calibri" panose="020F0502020204030204" pitchFamily="34" charset="0"/>
              </a:rPr>
              <a:t> answers, ‘I’.”</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50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748A74-1C46-492A-9F8E-2396CEF960E5}"/>
              </a:ext>
            </a:extLst>
          </p:cNvPr>
          <p:cNvSpPr txBox="1"/>
          <p:nvPr/>
        </p:nvSpPr>
        <p:spPr>
          <a:xfrm>
            <a:off x="1" y="0"/>
            <a:ext cx="6858000" cy="615553"/>
          </a:xfrm>
          <a:prstGeom prst="rect">
            <a:avLst/>
          </a:prstGeom>
          <a:solidFill>
            <a:srgbClr val="002060"/>
          </a:solidFill>
        </p:spPr>
        <p:txBody>
          <a:bodyPr wrap="square" rtlCol="0">
            <a:spAutoFit/>
          </a:bodyPr>
          <a:lstStyle/>
          <a:p>
            <a:pPr algn="ctr"/>
            <a:r>
              <a:rPr lang="en-US" sz="3400" b="1" dirty="0">
                <a:latin typeface="Calibri" panose="020F0502020204030204" pitchFamily="34" charset="0"/>
                <a:cs typeface="Calibri" panose="020F0502020204030204" pitchFamily="34" charset="0"/>
              </a:rPr>
              <a:t>What did the Centurion Hear or See? </a:t>
            </a:r>
          </a:p>
        </p:txBody>
      </p:sp>
      <p:sp>
        <p:nvSpPr>
          <p:cNvPr id="5" name="TextBox 4">
            <a:extLst>
              <a:ext uri="{FF2B5EF4-FFF2-40B4-BE49-F238E27FC236}">
                <a16:creationId xmlns:a16="http://schemas.microsoft.com/office/drawing/2014/main" xmlns="" id="{961F0F0A-93F6-40BB-955F-E535F6E8A636}"/>
              </a:ext>
            </a:extLst>
          </p:cNvPr>
          <p:cNvSpPr txBox="1"/>
          <p:nvPr/>
        </p:nvSpPr>
        <p:spPr>
          <a:xfrm>
            <a:off x="0" y="776458"/>
            <a:ext cx="6858000"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Claims of Pilate</a:t>
            </a:r>
          </a:p>
        </p:txBody>
      </p:sp>
      <p:sp>
        <p:nvSpPr>
          <p:cNvPr id="6" name="Rectangle 5">
            <a:extLst>
              <a:ext uri="{FF2B5EF4-FFF2-40B4-BE49-F238E27FC236}">
                <a16:creationId xmlns:a16="http://schemas.microsoft.com/office/drawing/2014/main" xmlns="" id="{467C8A34-9033-4A87-856D-7C545AB64FA2}"/>
              </a:ext>
            </a:extLst>
          </p:cNvPr>
          <p:cNvSpPr/>
          <p:nvPr/>
        </p:nvSpPr>
        <p:spPr>
          <a:xfrm>
            <a:off x="1" y="2034958"/>
            <a:ext cx="6858000" cy="3108543"/>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he said to them the third time, "Why, what evil has this man done? I have found in Him no guilt demanding death; I will therefore punish Him and release Him </a:t>
            </a:r>
          </a:p>
          <a:p>
            <a:pPr algn="ctr"/>
            <a:r>
              <a:rPr lang="en-US" sz="3600" b="1" dirty="0">
                <a:latin typeface="Calibri" panose="020F0502020204030204" pitchFamily="34" charset="0"/>
                <a:cs typeface="Calibri" panose="020F0502020204030204" pitchFamily="34" charset="0"/>
              </a:rPr>
              <a:t>Luke 23:22</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8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748A74-1C46-492A-9F8E-2396CEF960E5}"/>
              </a:ext>
            </a:extLst>
          </p:cNvPr>
          <p:cNvSpPr txBox="1"/>
          <p:nvPr/>
        </p:nvSpPr>
        <p:spPr>
          <a:xfrm>
            <a:off x="-5315" y="10698"/>
            <a:ext cx="6858000" cy="615553"/>
          </a:xfrm>
          <a:prstGeom prst="rect">
            <a:avLst/>
          </a:prstGeom>
          <a:solidFill>
            <a:srgbClr val="002060"/>
          </a:solidFill>
        </p:spPr>
        <p:txBody>
          <a:bodyPr wrap="square" rtlCol="0">
            <a:spAutoFit/>
          </a:bodyPr>
          <a:lstStyle/>
          <a:p>
            <a:pPr algn="ctr"/>
            <a:r>
              <a:rPr lang="en-US" sz="3400" b="1" dirty="0">
                <a:latin typeface="Calibri" panose="020F0502020204030204" pitchFamily="34" charset="0"/>
                <a:cs typeface="Calibri" panose="020F0502020204030204" pitchFamily="34" charset="0"/>
              </a:rPr>
              <a:t>What did the Centurion Hear or See? </a:t>
            </a:r>
          </a:p>
        </p:txBody>
      </p:sp>
      <p:sp>
        <p:nvSpPr>
          <p:cNvPr id="5" name="TextBox 4">
            <a:extLst>
              <a:ext uri="{FF2B5EF4-FFF2-40B4-BE49-F238E27FC236}">
                <a16:creationId xmlns:a16="http://schemas.microsoft.com/office/drawing/2014/main" xmlns="" id="{961F0F0A-93F6-40BB-955F-E535F6E8A636}"/>
              </a:ext>
            </a:extLst>
          </p:cNvPr>
          <p:cNvSpPr txBox="1"/>
          <p:nvPr/>
        </p:nvSpPr>
        <p:spPr>
          <a:xfrm>
            <a:off x="1" y="701931"/>
            <a:ext cx="6810152"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Claims of Pilate</a:t>
            </a:r>
          </a:p>
        </p:txBody>
      </p:sp>
      <p:sp>
        <p:nvSpPr>
          <p:cNvPr id="7" name="TextBox 6">
            <a:extLst>
              <a:ext uri="{FF2B5EF4-FFF2-40B4-BE49-F238E27FC236}">
                <a16:creationId xmlns:a16="http://schemas.microsoft.com/office/drawing/2014/main" xmlns="" id="{AF2EDDD5-2ADA-48EA-8910-6724E48BF484}"/>
              </a:ext>
            </a:extLst>
          </p:cNvPr>
          <p:cNvSpPr txBox="1"/>
          <p:nvPr/>
        </p:nvSpPr>
        <p:spPr>
          <a:xfrm>
            <a:off x="-5315" y="1438066"/>
            <a:ext cx="6858000"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Words of the Thief</a:t>
            </a:r>
          </a:p>
        </p:txBody>
      </p:sp>
      <p:sp>
        <p:nvSpPr>
          <p:cNvPr id="8" name="TextBox 7">
            <a:extLst>
              <a:ext uri="{FF2B5EF4-FFF2-40B4-BE49-F238E27FC236}">
                <a16:creationId xmlns:a16="http://schemas.microsoft.com/office/drawing/2014/main" xmlns="" id="{AD5EE7D7-014A-4A6C-B253-5C6FA5ECDFEF}"/>
              </a:ext>
            </a:extLst>
          </p:cNvPr>
          <p:cNvSpPr txBox="1"/>
          <p:nvPr/>
        </p:nvSpPr>
        <p:spPr>
          <a:xfrm>
            <a:off x="-5315" y="2162007"/>
            <a:ext cx="6858000"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Mocking Words of the Crowd</a:t>
            </a:r>
          </a:p>
        </p:txBody>
      </p:sp>
      <p:sp>
        <p:nvSpPr>
          <p:cNvPr id="9" name="Rectangle 8">
            <a:extLst>
              <a:ext uri="{FF2B5EF4-FFF2-40B4-BE49-F238E27FC236}">
                <a16:creationId xmlns:a16="http://schemas.microsoft.com/office/drawing/2014/main" xmlns="" id="{35DEBA52-9E34-4B87-BC7F-4884BA6E4B4B}"/>
              </a:ext>
            </a:extLst>
          </p:cNvPr>
          <p:cNvSpPr/>
          <p:nvPr/>
        </p:nvSpPr>
        <p:spPr>
          <a:xfrm>
            <a:off x="1" y="2489862"/>
            <a:ext cx="6858000" cy="2554545"/>
          </a:xfrm>
          <a:prstGeom prst="rect">
            <a:avLst/>
          </a:prstGeom>
          <a:solidFill>
            <a:srgbClr val="002060"/>
          </a:solidFill>
        </p:spPr>
        <p:txBody>
          <a:bodyPr wrap="square">
            <a:spAutoFit/>
          </a:bodyPr>
          <a:lstStyle/>
          <a:p>
            <a:pPr algn="ctr"/>
            <a:r>
              <a:rPr lang="en-US" sz="3200" dirty="0">
                <a:latin typeface="Calibri" panose="020F0502020204030204" pitchFamily="34" charset="0"/>
                <a:cs typeface="Calibri" panose="020F0502020204030204" pitchFamily="34" charset="0"/>
              </a:rPr>
              <a:t>and while being reviled, He did not revile in return; while suffering, He uttered no threats, but kept entrusting Himself to Him who judges righteously; </a:t>
            </a:r>
          </a:p>
          <a:p>
            <a:pPr algn="ctr"/>
            <a:r>
              <a:rPr lang="en-US" sz="3200" b="1" dirty="0">
                <a:latin typeface="Calibri" panose="020F0502020204030204" pitchFamily="34" charset="0"/>
                <a:cs typeface="Calibri" panose="020F0502020204030204" pitchFamily="34" charset="0"/>
              </a:rPr>
              <a:t>1 Peter 2:23</a:t>
            </a:r>
          </a:p>
        </p:txBody>
      </p:sp>
    </p:spTree>
    <p:extLst>
      <p:ext uri="{BB962C8B-B14F-4D97-AF65-F5344CB8AC3E}">
        <p14:creationId xmlns:p14="http://schemas.microsoft.com/office/powerpoint/2010/main" val="51539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748A74-1C46-492A-9F8E-2396CEF960E5}"/>
              </a:ext>
            </a:extLst>
          </p:cNvPr>
          <p:cNvSpPr txBox="1"/>
          <p:nvPr/>
        </p:nvSpPr>
        <p:spPr>
          <a:xfrm>
            <a:off x="-1" y="6393"/>
            <a:ext cx="6858000" cy="615553"/>
          </a:xfrm>
          <a:prstGeom prst="rect">
            <a:avLst/>
          </a:prstGeom>
          <a:solidFill>
            <a:srgbClr val="002060"/>
          </a:solidFill>
        </p:spPr>
        <p:txBody>
          <a:bodyPr wrap="square" rtlCol="0">
            <a:spAutoFit/>
          </a:bodyPr>
          <a:lstStyle/>
          <a:p>
            <a:pPr algn="ctr"/>
            <a:r>
              <a:rPr lang="en-US" sz="3400" b="1" dirty="0">
                <a:latin typeface="Calibri" panose="020F0502020204030204" pitchFamily="34" charset="0"/>
                <a:cs typeface="Calibri" panose="020F0502020204030204" pitchFamily="34" charset="0"/>
              </a:rPr>
              <a:t>What did the Centurion Hear or See? </a:t>
            </a:r>
          </a:p>
        </p:txBody>
      </p:sp>
      <p:sp>
        <p:nvSpPr>
          <p:cNvPr id="5" name="TextBox 4">
            <a:extLst>
              <a:ext uri="{FF2B5EF4-FFF2-40B4-BE49-F238E27FC236}">
                <a16:creationId xmlns:a16="http://schemas.microsoft.com/office/drawing/2014/main" xmlns="" id="{961F0F0A-93F6-40BB-955F-E535F6E8A636}"/>
              </a:ext>
            </a:extLst>
          </p:cNvPr>
          <p:cNvSpPr txBox="1"/>
          <p:nvPr/>
        </p:nvSpPr>
        <p:spPr>
          <a:xfrm>
            <a:off x="1" y="649242"/>
            <a:ext cx="6858000"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Claims of Pilate</a:t>
            </a:r>
          </a:p>
        </p:txBody>
      </p:sp>
      <p:sp>
        <p:nvSpPr>
          <p:cNvPr id="7" name="TextBox 6">
            <a:extLst>
              <a:ext uri="{FF2B5EF4-FFF2-40B4-BE49-F238E27FC236}">
                <a16:creationId xmlns:a16="http://schemas.microsoft.com/office/drawing/2014/main" xmlns="" id="{AF2EDDD5-2ADA-48EA-8910-6724E48BF484}"/>
              </a:ext>
            </a:extLst>
          </p:cNvPr>
          <p:cNvSpPr txBox="1"/>
          <p:nvPr/>
        </p:nvSpPr>
        <p:spPr>
          <a:xfrm>
            <a:off x="1" y="1344111"/>
            <a:ext cx="6858000"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Words of the Thief</a:t>
            </a:r>
          </a:p>
        </p:txBody>
      </p:sp>
      <p:sp>
        <p:nvSpPr>
          <p:cNvPr id="8" name="TextBox 7">
            <a:extLst>
              <a:ext uri="{FF2B5EF4-FFF2-40B4-BE49-F238E27FC236}">
                <a16:creationId xmlns:a16="http://schemas.microsoft.com/office/drawing/2014/main" xmlns="" id="{AD5EE7D7-014A-4A6C-B253-5C6FA5ECDFEF}"/>
              </a:ext>
            </a:extLst>
          </p:cNvPr>
          <p:cNvSpPr txBox="1"/>
          <p:nvPr/>
        </p:nvSpPr>
        <p:spPr>
          <a:xfrm>
            <a:off x="-1" y="2036818"/>
            <a:ext cx="6858000"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Mocking Words of the Crowd</a:t>
            </a:r>
          </a:p>
        </p:txBody>
      </p:sp>
      <p:sp>
        <p:nvSpPr>
          <p:cNvPr id="11" name="TextBox 10">
            <a:extLst>
              <a:ext uri="{FF2B5EF4-FFF2-40B4-BE49-F238E27FC236}">
                <a16:creationId xmlns:a16="http://schemas.microsoft.com/office/drawing/2014/main" xmlns="" id="{03723A82-E9C1-4D19-BBB0-BBF438465952}"/>
              </a:ext>
            </a:extLst>
          </p:cNvPr>
          <p:cNvSpPr txBox="1"/>
          <p:nvPr/>
        </p:nvSpPr>
        <p:spPr>
          <a:xfrm>
            <a:off x="1" y="2717508"/>
            <a:ext cx="6858000" cy="584775"/>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alibri" panose="020F0502020204030204" pitchFamily="34" charset="0"/>
                <a:cs typeface="Calibri" panose="020F0502020204030204" pitchFamily="34" charset="0"/>
              </a:rPr>
              <a:t>The Words of Jesus</a:t>
            </a:r>
          </a:p>
        </p:txBody>
      </p:sp>
    </p:spTree>
    <p:extLst>
      <p:ext uri="{BB962C8B-B14F-4D97-AF65-F5344CB8AC3E}">
        <p14:creationId xmlns:p14="http://schemas.microsoft.com/office/powerpoint/2010/main" val="25945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171366"/>
            <a:ext cx="6858000" cy="2800767"/>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But Jesus was saying, "</a:t>
            </a:r>
            <a:r>
              <a:rPr lang="en-US" sz="3200" b="1" dirty="0">
                <a:solidFill>
                  <a:srgbClr val="FFFF00"/>
                </a:solidFill>
                <a:latin typeface="Calibri" panose="020F0502020204030204" pitchFamily="34" charset="0"/>
                <a:cs typeface="Calibri" panose="020F0502020204030204" pitchFamily="34" charset="0"/>
              </a:rPr>
              <a:t>Father, forgive them; for they do not know what they are doing</a:t>
            </a:r>
            <a:r>
              <a:rPr lang="en-US" sz="3200" dirty="0">
                <a:latin typeface="Calibri" panose="020F0502020204030204" pitchFamily="34" charset="0"/>
                <a:cs typeface="Calibri" panose="020F0502020204030204" pitchFamily="34" charset="0"/>
              </a:rPr>
              <a:t>." And they cast lots, dividing up His garments among themselves.</a:t>
            </a:r>
          </a:p>
          <a:p>
            <a:pPr algn="ctr"/>
            <a:r>
              <a:rPr lang="en-US" sz="4800" b="1" dirty="0">
                <a:latin typeface="Calibri" panose="020F0502020204030204" pitchFamily="34" charset="0"/>
                <a:cs typeface="Calibri" panose="020F0502020204030204" pitchFamily="34" charset="0"/>
              </a:rPr>
              <a:t>Luke 23:34</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74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617644"/>
            <a:ext cx="6858000" cy="2400657"/>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And He said to him, "Truly I say to you, </a:t>
            </a:r>
            <a:r>
              <a:rPr lang="en-US" sz="3200" b="1" dirty="0">
                <a:solidFill>
                  <a:srgbClr val="FFFF00"/>
                </a:solidFill>
                <a:latin typeface="Calibri" panose="020F0502020204030204" pitchFamily="34" charset="0"/>
                <a:cs typeface="Calibri" panose="020F0502020204030204" pitchFamily="34" charset="0"/>
              </a:rPr>
              <a:t>today you shall be with Me in Paradise</a:t>
            </a:r>
            <a:r>
              <a:rPr lang="en-US" sz="3200" dirty="0">
                <a:latin typeface="Calibri" panose="020F0502020204030204" pitchFamily="34" charset="0"/>
                <a:cs typeface="Calibri" panose="020F0502020204030204" pitchFamily="34" charset="0"/>
              </a:rPr>
              <a:t>."</a:t>
            </a:r>
          </a:p>
          <a:p>
            <a:pPr algn="ctr"/>
            <a:r>
              <a:rPr lang="en-US" sz="5400" b="1" dirty="0">
                <a:latin typeface="Calibri" panose="020F0502020204030204" pitchFamily="34" charset="0"/>
                <a:cs typeface="Calibri" panose="020F0502020204030204" pitchFamily="34" charset="0"/>
              </a:rPr>
              <a:t>Luke 23:43</a:t>
            </a:r>
          </a:p>
        </p:txBody>
      </p:sp>
    </p:spTree>
    <p:extLst>
      <p:ext uri="{BB962C8B-B14F-4D97-AF65-F5344CB8AC3E}">
        <p14:creationId xmlns:p14="http://schemas.microsoft.com/office/powerpoint/2010/main" val="403607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E726CB-81C8-429E-AB3F-9E6B4F5BD5E1}"/>
              </a:ext>
            </a:extLst>
          </p:cNvPr>
          <p:cNvSpPr/>
          <p:nvPr/>
        </p:nvSpPr>
        <p:spPr>
          <a:xfrm>
            <a:off x="1" y="1288035"/>
            <a:ext cx="6858000" cy="2893100"/>
          </a:xfrm>
          <a:prstGeom prst="rect">
            <a:avLst/>
          </a:prstGeom>
          <a:solidFill>
            <a:srgbClr val="002060">
              <a:alpha val="50196"/>
            </a:srgbClr>
          </a:solidFill>
        </p:spPr>
        <p:txBody>
          <a:bodyPr wrap="square">
            <a:spAutoFit/>
          </a:bodyPr>
          <a:lstStyle/>
          <a:p>
            <a:pPr algn="ctr"/>
            <a:r>
              <a:rPr lang="en-US" sz="3200" dirty="0">
                <a:latin typeface="Calibri" panose="020F0502020204030204" pitchFamily="34" charset="0"/>
                <a:cs typeface="Calibri" panose="020F0502020204030204" pitchFamily="34" charset="0"/>
              </a:rPr>
              <a:t>When Jesus therefore saw His mother, and the disciple whom He loved standing nearby, He said to His mother, "Woman, behold, your son!"</a:t>
            </a:r>
          </a:p>
          <a:p>
            <a:pPr algn="ctr"/>
            <a:r>
              <a:rPr lang="en-US" sz="5400" b="1" dirty="0">
                <a:latin typeface="Calibri" panose="020F0502020204030204" pitchFamily="34" charset="0"/>
                <a:cs typeface="Calibri" panose="020F0502020204030204" pitchFamily="34" charset="0"/>
              </a:rPr>
              <a:t>John 19:26</a:t>
            </a:r>
          </a:p>
        </p:txBody>
      </p:sp>
    </p:spTree>
    <p:extLst>
      <p:ext uri="{BB962C8B-B14F-4D97-AF65-F5344CB8AC3E}">
        <p14:creationId xmlns:p14="http://schemas.microsoft.com/office/powerpoint/2010/main" val="7689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1130</TotalTime>
  <Words>1120</Words>
  <Application>Microsoft Office PowerPoint</Application>
  <PresentationFormat>Custom</PresentationFormat>
  <Paragraphs>91</Paragraphs>
  <Slides>32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Modern No. 20</vt:lpstr>
      <vt:lpstr>Apple Chancery</vt:lpstr>
      <vt:lpstr>Adelle-Regular</vt:lpstr>
      <vt:lpstr>Serto Jerusalem</vt:lpstr>
      <vt:lpstr>Trebuchet MS</vt:lpstr>
      <vt:lpstr>Calibri</vt:lpstr>
      <vt:lpstr>Default</vt:lpstr>
      <vt:lpstr>1_Default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Pulpit</cp:lastModifiedBy>
  <cp:revision>59</cp:revision>
  <dcterms:created xsi:type="dcterms:W3CDTF">2014-03-26T14:03:34Z</dcterms:created>
  <dcterms:modified xsi:type="dcterms:W3CDTF">2019-04-20T00:54:41Z</dcterms:modified>
</cp:coreProperties>
</file>