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handoutMasterIdLst>
    <p:handoutMasterId r:id="rId17"/>
  </p:handoutMasterIdLst>
  <p:sldIdLst>
    <p:sldId id="256" r:id="rId2"/>
    <p:sldId id="258" r:id="rId3"/>
    <p:sldId id="257" r:id="rId4"/>
    <p:sldId id="281" r:id="rId5"/>
    <p:sldId id="274" r:id="rId6"/>
    <p:sldId id="289" r:id="rId7"/>
    <p:sldId id="276" r:id="rId8"/>
    <p:sldId id="275" r:id="rId9"/>
    <p:sldId id="262" r:id="rId10"/>
    <p:sldId id="284" r:id="rId11"/>
    <p:sldId id="285" r:id="rId12"/>
    <p:sldId id="287" r:id="rId13"/>
    <p:sldId id="263" r:id="rId14"/>
    <p:sldId id="288" r:id="rId15"/>
    <p:sldId id="265" r:id="rId16"/>
  </p:sldIdLst>
  <p:sldSz cx="9144000" cy="6858000" type="screen4x3"/>
  <p:notesSz cx="6858000" cy="9144000"/>
  <p:embeddedFontLst>
    <p:embeddedFont>
      <p:font typeface="Abadi MT Condensed" panose="020B0506030101010103" pitchFamily="34" charset="0"/>
      <p:regular r:id="rId18"/>
    </p:embeddedFont>
    <p:embeddedFont>
      <p:font typeface="BigNoodleTitling" panose="02000708030402040100" pitchFamily="2" charset="0"/>
      <p:regular r:id="rId19"/>
      <p:italic r:id="rId20"/>
    </p:embeddedFont>
    <p:embeddedFont>
      <p:font typeface="Calibri" panose="020F0502020204030204" pitchFamily="34" charset="0"/>
      <p:regular r:id="rId21"/>
      <p:bold r:id="rId22"/>
      <p:italic r:id="rId23"/>
      <p:boldItalic r:id="rId24"/>
    </p:embeddedFont>
    <p:embeddedFont>
      <p:font typeface="Georgia" panose="02040502050405020303" pitchFamily="18" charset="0"/>
      <p:regular r:id="rId25"/>
      <p:bold r:id="rId26"/>
      <p:italic r:id="rId27"/>
      <p:boldItalic r:id="rId28"/>
    </p:embeddedFont>
    <p:embeddedFont>
      <p:font typeface="ITC Avant Garde Gothic Demi" panose="020B0802020202020204" pitchFamily="34" charset="0"/>
      <p:bold r:id="rId29"/>
    </p:embeddedFont>
  </p:embeddedFontLst>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8D93"/>
    <a:srgbClr val="9F5843"/>
    <a:srgbClr val="EDE8D8"/>
    <a:srgbClr val="484454"/>
    <a:srgbClr val="E2DAA3"/>
    <a:srgbClr val="442344"/>
    <a:srgbClr val="F76422"/>
    <a:srgbClr val="FFFFFF"/>
    <a:srgbClr val="DBD9D3"/>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9CA44B-B6E6-4753-A9DD-339EC0BDC778}" type="datetimeFigureOut">
              <a:rPr lang="en-US" smtClean="0"/>
              <a:t>4/17/2019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374877-246E-48C1-9D73-B0CE9DDA0975}" type="slidenum">
              <a:rPr lang="en-US" smtClean="0"/>
              <a:t>‹#›</a:t>
            </a:fld>
            <a:endParaRPr lang="en-US"/>
          </a:p>
        </p:txBody>
      </p:sp>
    </p:spTree>
    <p:extLst>
      <p:ext uri="{BB962C8B-B14F-4D97-AF65-F5344CB8AC3E}">
        <p14:creationId xmlns:p14="http://schemas.microsoft.com/office/powerpoint/2010/main" val="13571437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59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0"/>
          </p:nvPr>
        </p:nvSpPr>
        <p:spPr>
          <a:xfrm>
            <a:off x="194144" y="1585571"/>
            <a:ext cx="8744590" cy="5088388"/>
          </a:xfrm>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282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p:nvPr>
        </p:nvSpPr>
        <p:spPr>
          <a:xfrm>
            <a:off x="137519" y="186062"/>
            <a:ext cx="8842255" cy="6512167"/>
          </a:xfrm>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9207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A5A1C0F4-C8A7-7D4D-B5BA-C2CBB798EC46}" type="datetimeFigureOut">
              <a:rPr lang="en-US"/>
              <a:pPr>
                <a:defRPr/>
              </a:pPr>
              <a:t>4/17/2019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56C1D9C8-9D4C-144B-A0C1-5ECEAAF9BB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Lst>
  <p:txStyles>
    <p:titleStyle>
      <a:lvl1pPr algn="ctr" defTabSz="457200" rtl="0" eaLnBrk="0" fontAlgn="base" hangingPunct="0">
        <a:spcBef>
          <a:spcPct val="0"/>
        </a:spcBef>
        <a:spcAft>
          <a:spcPct val="0"/>
        </a:spcAft>
        <a:defRPr sz="4400" kern="1200">
          <a:solidFill>
            <a:srgbClr val="FFFFFF"/>
          </a:solidFill>
          <a:latin typeface="Arial"/>
          <a:ea typeface="ＭＳ Ｐゴシック" charset="0"/>
          <a:cs typeface="Arial"/>
        </a:defRPr>
      </a:lvl1pPr>
      <a:lvl2pPr algn="ctr" defTabSz="457200"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FFFFFF"/>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2800" kern="1200">
          <a:solidFill>
            <a:srgbClr val="FFFFFF"/>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2400" kern="1200">
          <a:solidFill>
            <a:srgbClr val="FFFFFF"/>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FFFFFF"/>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FFFFFF"/>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FC7601-6959-485D-BF59-BD48EEC7700B}"/>
              </a:ext>
            </a:extLst>
          </p:cNvPr>
          <p:cNvSpPr txBox="1"/>
          <p:nvPr/>
        </p:nvSpPr>
        <p:spPr>
          <a:xfrm>
            <a:off x="1" y="1782663"/>
            <a:ext cx="9144000" cy="1200329"/>
          </a:xfrm>
          <a:prstGeom prst="rect">
            <a:avLst/>
          </a:prstGeom>
          <a:noFill/>
        </p:spPr>
        <p:txBody>
          <a:bodyPr wrap="square" rtlCol="0">
            <a:spAutoFit/>
          </a:bodyPr>
          <a:lstStyle/>
          <a:p>
            <a:pPr algn="ctr"/>
            <a:r>
              <a:rPr lang="en-US" sz="7200" dirty="0">
                <a:solidFill>
                  <a:schemeClr val="bg1"/>
                </a:solidFill>
                <a:latin typeface="BigNoodleTitling" panose="02000708030402040100" pitchFamily="2" charset="0"/>
              </a:rPr>
              <a:t>How can I know</a:t>
            </a:r>
          </a:p>
        </p:txBody>
      </p:sp>
      <p:sp>
        <p:nvSpPr>
          <p:cNvPr id="7" name="TextBox 6">
            <a:extLst>
              <a:ext uri="{FF2B5EF4-FFF2-40B4-BE49-F238E27FC236}">
                <a16:creationId xmlns:a16="http://schemas.microsoft.com/office/drawing/2014/main" id="{48434B5C-E6E3-4C6A-8ABE-8E458C718600}"/>
              </a:ext>
            </a:extLst>
          </p:cNvPr>
          <p:cNvSpPr txBox="1"/>
          <p:nvPr/>
        </p:nvSpPr>
        <p:spPr>
          <a:xfrm>
            <a:off x="14175" y="2309003"/>
            <a:ext cx="9144000" cy="2646878"/>
          </a:xfrm>
          <a:prstGeom prst="rect">
            <a:avLst/>
          </a:prstGeom>
          <a:noFill/>
        </p:spPr>
        <p:txBody>
          <a:bodyPr wrap="square" rtlCol="0">
            <a:spAutoFit/>
          </a:bodyPr>
          <a:lstStyle/>
          <a:p>
            <a:pPr algn="ctr"/>
            <a:r>
              <a:rPr lang="en-US" sz="16600" dirty="0">
                <a:solidFill>
                  <a:schemeClr val="bg1"/>
                </a:solidFill>
                <a:latin typeface="BigNoodleTitling" panose="02000708030402040100" pitchFamily="2" charset="0"/>
              </a:rPr>
              <a:t>God is good?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FC2B8B7-149C-4E83-A872-94133085891E}"/>
              </a:ext>
            </a:extLst>
          </p:cNvPr>
          <p:cNvSpPr txBox="1"/>
          <p:nvPr/>
        </p:nvSpPr>
        <p:spPr>
          <a:xfrm>
            <a:off x="2628203" y="397620"/>
            <a:ext cx="7176979" cy="523220"/>
          </a:xfrm>
          <a:prstGeom prst="rect">
            <a:avLst/>
          </a:prstGeom>
          <a:noFill/>
        </p:spPr>
        <p:txBody>
          <a:bodyPr wrap="square" rtlCol="0">
            <a:spAutoFit/>
          </a:bodyPr>
          <a:lstStyle/>
          <a:p>
            <a:pPr defTabSz="914400" fontAlgn="auto">
              <a:spcBef>
                <a:spcPts val="0"/>
              </a:spcBef>
              <a:spcAft>
                <a:spcPts val="0"/>
              </a:spcAft>
            </a:pPr>
            <a:r>
              <a:rPr lang="en-US" sz="2800" dirty="0">
                <a:solidFill>
                  <a:prstClr val="white"/>
                </a:solidFill>
                <a:latin typeface="BigNoodleTitling" panose="02000708030402040100" pitchFamily="2" charset="0"/>
                <a:ea typeface="+mn-ea"/>
                <a:cs typeface="+mn-cs"/>
              </a:rPr>
              <a:t>How can I know</a:t>
            </a:r>
          </a:p>
        </p:txBody>
      </p:sp>
      <p:sp>
        <p:nvSpPr>
          <p:cNvPr id="12" name="TextBox 11">
            <a:extLst>
              <a:ext uri="{FF2B5EF4-FFF2-40B4-BE49-F238E27FC236}">
                <a16:creationId xmlns:a16="http://schemas.microsoft.com/office/drawing/2014/main" id="{269B7006-6A52-4057-B7AA-E3DC0167D643}"/>
              </a:ext>
            </a:extLst>
          </p:cNvPr>
          <p:cNvSpPr txBox="1"/>
          <p:nvPr/>
        </p:nvSpPr>
        <p:spPr>
          <a:xfrm>
            <a:off x="2585671" y="660308"/>
            <a:ext cx="7176978" cy="830997"/>
          </a:xfrm>
          <a:prstGeom prst="rect">
            <a:avLst/>
          </a:prstGeom>
          <a:noFill/>
        </p:spPr>
        <p:txBody>
          <a:bodyPr wrap="square" rtlCol="0">
            <a:spAutoFit/>
          </a:bodyPr>
          <a:lstStyle/>
          <a:p>
            <a:pPr defTabSz="914400" fontAlgn="auto">
              <a:spcBef>
                <a:spcPts val="0"/>
              </a:spcBef>
              <a:spcAft>
                <a:spcPts val="0"/>
              </a:spcAft>
            </a:pPr>
            <a:r>
              <a:rPr lang="en-US" sz="4800" dirty="0">
                <a:solidFill>
                  <a:prstClr val="white"/>
                </a:solidFill>
                <a:latin typeface="BigNoodleTitling" panose="02000708030402040100" pitchFamily="2" charset="0"/>
                <a:ea typeface="+mn-ea"/>
                <a:cs typeface="+mn-cs"/>
              </a:rPr>
              <a:t>God is good?</a:t>
            </a:r>
          </a:p>
        </p:txBody>
      </p:sp>
      <p:sp>
        <p:nvSpPr>
          <p:cNvPr id="13" name="TextBox 12">
            <a:extLst>
              <a:ext uri="{FF2B5EF4-FFF2-40B4-BE49-F238E27FC236}">
                <a16:creationId xmlns:a16="http://schemas.microsoft.com/office/drawing/2014/main" id="{3D0C34AC-5F07-46E5-B636-8F5393D5DE70}"/>
              </a:ext>
            </a:extLst>
          </p:cNvPr>
          <p:cNvSpPr txBox="1"/>
          <p:nvPr/>
        </p:nvSpPr>
        <p:spPr>
          <a:xfrm>
            <a:off x="12242" y="1489356"/>
            <a:ext cx="9131759" cy="584775"/>
          </a:xfrm>
          <a:prstGeom prst="rect">
            <a:avLst/>
          </a:prstGeom>
          <a:solidFill>
            <a:srgbClr val="4C5A6A">
              <a:lumMod val="75000"/>
            </a:srgbClr>
          </a:solidFill>
          <a:ln w="25400" cap="flat" cmpd="sng" algn="ctr">
            <a:solidFill>
              <a:srgbClr val="4C5A6A">
                <a:lumMod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REMEMBER WHAT I SEE IS NOT ALL THERE IS</a:t>
            </a:r>
          </a:p>
        </p:txBody>
      </p:sp>
      <p:sp>
        <p:nvSpPr>
          <p:cNvPr id="14" name="TextBox 13">
            <a:extLst>
              <a:ext uri="{FF2B5EF4-FFF2-40B4-BE49-F238E27FC236}">
                <a16:creationId xmlns:a16="http://schemas.microsoft.com/office/drawing/2014/main" id="{B9BBD4F7-5831-44C2-8B31-96B7DFDC2C60}"/>
              </a:ext>
            </a:extLst>
          </p:cNvPr>
          <p:cNvSpPr txBox="1"/>
          <p:nvPr/>
        </p:nvSpPr>
        <p:spPr>
          <a:xfrm>
            <a:off x="0" y="2642088"/>
            <a:ext cx="9144000" cy="1569660"/>
          </a:xfrm>
          <a:prstGeom prst="rect">
            <a:avLst/>
          </a:prstGeom>
          <a:solidFill>
            <a:srgbClr val="855D5D">
              <a:lumMod val="50000"/>
            </a:srgb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Abadi MT Condensed" panose="020B0506030101010103" pitchFamily="34" charset="0"/>
                <a:cs typeface="+mn-cs"/>
              </a:rPr>
              <a:t>"Look among the nations! Observe! Be astonished! Wonder! Because I am doing something in your days-- You would not believe if you were told.” Habakkuk 1:5</a:t>
            </a:r>
          </a:p>
        </p:txBody>
      </p:sp>
    </p:spTree>
    <p:extLst>
      <p:ext uri="{BB962C8B-B14F-4D97-AF65-F5344CB8AC3E}">
        <p14:creationId xmlns:p14="http://schemas.microsoft.com/office/powerpoint/2010/main" val="39064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FC2B8B7-149C-4E83-A872-94133085891E}"/>
              </a:ext>
            </a:extLst>
          </p:cNvPr>
          <p:cNvSpPr txBox="1"/>
          <p:nvPr/>
        </p:nvSpPr>
        <p:spPr>
          <a:xfrm>
            <a:off x="2628203" y="397620"/>
            <a:ext cx="7176979" cy="523220"/>
          </a:xfrm>
          <a:prstGeom prst="rect">
            <a:avLst/>
          </a:prstGeom>
          <a:noFill/>
        </p:spPr>
        <p:txBody>
          <a:bodyPr wrap="square" rtlCol="0">
            <a:spAutoFit/>
          </a:bodyPr>
          <a:lstStyle/>
          <a:p>
            <a:pPr defTabSz="914400" fontAlgn="auto">
              <a:spcBef>
                <a:spcPts val="0"/>
              </a:spcBef>
              <a:spcAft>
                <a:spcPts val="0"/>
              </a:spcAft>
            </a:pPr>
            <a:r>
              <a:rPr lang="en-US" sz="2800" dirty="0">
                <a:solidFill>
                  <a:prstClr val="white"/>
                </a:solidFill>
                <a:latin typeface="BigNoodleTitling" panose="02000708030402040100" pitchFamily="2" charset="0"/>
                <a:ea typeface="+mn-ea"/>
                <a:cs typeface="+mn-cs"/>
              </a:rPr>
              <a:t>How can I know</a:t>
            </a:r>
          </a:p>
        </p:txBody>
      </p:sp>
      <p:sp>
        <p:nvSpPr>
          <p:cNvPr id="12" name="TextBox 11">
            <a:extLst>
              <a:ext uri="{FF2B5EF4-FFF2-40B4-BE49-F238E27FC236}">
                <a16:creationId xmlns:a16="http://schemas.microsoft.com/office/drawing/2014/main" id="{269B7006-6A52-4057-B7AA-E3DC0167D643}"/>
              </a:ext>
            </a:extLst>
          </p:cNvPr>
          <p:cNvSpPr txBox="1"/>
          <p:nvPr/>
        </p:nvSpPr>
        <p:spPr>
          <a:xfrm>
            <a:off x="2585671" y="660308"/>
            <a:ext cx="7176978" cy="830997"/>
          </a:xfrm>
          <a:prstGeom prst="rect">
            <a:avLst/>
          </a:prstGeom>
          <a:noFill/>
        </p:spPr>
        <p:txBody>
          <a:bodyPr wrap="square" rtlCol="0">
            <a:spAutoFit/>
          </a:bodyPr>
          <a:lstStyle/>
          <a:p>
            <a:pPr defTabSz="914400" fontAlgn="auto">
              <a:spcBef>
                <a:spcPts val="0"/>
              </a:spcBef>
              <a:spcAft>
                <a:spcPts val="0"/>
              </a:spcAft>
            </a:pPr>
            <a:r>
              <a:rPr lang="en-US" sz="4800" dirty="0">
                <a:solidFill>
                  <a:prstClr val="white"/>
                </a:solidFill>
                <a:latin typeface="BigNoodleTitling" panose="02000708030402040100" pitchFamily="2" charset="0"/>
                <a:ea typeface="+mn-ea"/>
                <a:cs typeface="+mn-cs"/>
              </a:rPr>
              <a:t>God is good?</a:t>
            </a:r>
          </a:p>
        </p:txBody>
      </p:sp>
      <p:sp>
        <p:nvSpPr>
          <p:cNvPr id="13" name="TextBox 12">
            <a:extLst>
              <a:ext uri="{FF2B5EF4-FFF2-40B4-BE49-F238E27FC236}">
                <a16:creationId xmlns:a16="http://schemas.microsoft.com/office/drawing/2014/main" id="{3D0C34AC-5F07-46E5-B636-8F5393D5DE70}"/>
              </a:ext>
            </a:extLst>
          </p:cNvPr>
          <p:cNvSpPr txBox="1"/>
          <p:nvPr/>
        </p:nvSpPr>
        <p:spPr>
          <a:xfrm>
            <a:off x="12242" y="1489356"/>
            <a:ext cx="9131759" cy="584775"/>
          </a:xfrm>
          <a:prstGeom prst="rect">
            <a:avLst/>
          </a:prstGeom>
          <a:solidFill>
            <a:srgbClr val="4C5A6A">
              <a:lumMod val="75000"/>
            </a:srgbClr>
          </a:solidFill>
          <a:ln w="25400" cap="flat" cmpd="sng" algn="ctr">
            <a:solidFill>
              <a:srgbClr val="4C5A6A">
                <a:lumMod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REMEMBER WHAT I SEE IS NOT ALL THERE IS</a:t>
            </a:r>
          </a:p>
        </p:txBody>
      </p:sp>
      <p:sp>
        <p:nvSpPr>
          <p:cNvPr id="6" name="TextBox 5">
            <a:extLst>
              <a:ext uri="{FF2B5EF4-FFF2-40B4-BE49-F238E27FC236}">
                <a16:creationId xmlns:a16="http://schemas.microsoft.com/office/drawing/2014/main" id="{492E98C0-EC4C-4196-8C22-F8E0F81C6C1C}"/>
              </a:ext>
            </a:extLst>
          </p:cNvPr>
          <p:cNvSpPr txBox="1"/>
          <p:nvPr/>
        </p:nvSpPr>
        <p:spPr>
          <a:xfrm>
            <a:off x="12242" y="2170656"/>
            <a:ext cx="9131759" cy="1077218"/>
          </a:xfrm>
          <a:prstGeom prst="rect">
            <a:avLst/>
          </a:prstGeom>
          <a:solidFill>
            <a:srgbClr val="4C5A6A">
              <a:lumMod val="75000"/>
            </a:srgbClr>
          </a:solidFill>
          <a:ln w="25400" cap="flat" cmpd="sng" algn="ctr">
            <a:solidFill>
              <a:srgbClr val="4C5A6A">
                <a:lumMod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REMEMBER WHAT I SEE IS NOT                              WHAT MATTERS MOST</a:t>
            </a:r>
          </a:p>
        </p:txBody>
      </p:sp>
      <p:sp>
        <p:nvSpPr>
          <p:cNvPr id="7" name="TextBox 6">
            <a:extLst>
              <a:ext uri="{FF2B5EF4-FFF2-40B4-BE49-F238E27FC236}">
                <a16:creationId xmlns:a16="http://schemas.microsoft.com/office/drawing/2014/main" id="{65A8F15A-7688-45AF-996E-2D949E64226B}"/>
              </a:ext>
            </a:extLst>
          </p:cNvPr>
          <p:cNvSpPr txBox="1"/>
          <p:nvPr/>
        </p:nvSpPr>
        <p:spPr>
          <a:xfrm>
            <a:off x="12242" y="3643147"/>
            <a:ext cx="9144000" cy="2554545"/>
          </a:xfrm>
          <a:prstGeom prst="rect">
            <a:avLst/>
          </a:prstGeom>
          <a:solidFill>
            <a:srgbClr val="855D5D">
              <a:lumMod val="50000"/>
            </a:srgb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Abadi MT Condensed" panose="020B0506030101010103" pitchFamily="34" charset="0"/>
                <a:cs typeface="+mn-cs"/>
              </a:rPr>
              <a:t>For momentary, light affliction is producing for us an eternal weight of glory far beyond all comparison, while we look not at the things which are seen, but at the things which are not seen; for the things which are seen are temporal, but the things which are not seen are eternal. 2 Corinthians 4:17-18</a:t>
            </a:r>
          </a:p>
        </p:txBody>
      </p:sp>
    </p:spTree>
    <p:extLst>
      <p:ext uri="{BB962C8B-B14F-4D97-AF65-F5344CB8AC3E}">
        <p14:creationId xmlns:p14="http://schemas.microsoft.com/office/powerpoint/2010/main" val="124661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FC2B8B7-149C-4E83-A872-94133085891E}"/>
              </a:ext>
            </a:extLst>
          </p:cNvPr>
          <p:cNvSpPr txBox="1"/>
          <p:nvPr/>
        </p:nvSpPr>
        <p:spPr>
          <a:xfrm>
            <a:off x="2628203" y="397620"/>
            <a:ext cx="7176979" cy="523220"/>
          </a:xfrm>
          <a:prstGeom prst="rect">
            <a:avLst/>
          </a:prstGeom>
          <a:noFill/>
        </p:spPr>
        <p:txBody>
          <a:bodyPr wrap="square" rtlCol="0">
            <a:spAutoFit/>
          </a:bodyPr>
          <a:lstStyle/>
          <a:p>
            <a:pPr defTabSz="914400" fontAlgn="auto">
              <a:spcBef>
                <a:spcPts val="0"/>
              </a:spcBef>
              <a:spcAft>
                <a:spcPts val="0"/>
              </a:spcAft>
            </a:pPr>
            <a:r>
              <a:rPr lang="en-US" sz="2800" dirty="0">
                <a:solidFill>
                  <a:prstClr val="white"/>
                </a:solidFill>
                <a:latin typeface="BigNoodleTitling" panose="02000708030402040100" pitchFamily="2" charset="0"/>
                <a:ea typeface="+mn-ea"/>
                <a:cs typeface="+mn-cs"/>
              </a:rPr>
              <a:t>How can I know</a:t>
            </a:r>
          </a:p>
        </p:txBody>
      </p:sp>
      <p:sp>
        <p:nvSpPr>
          <p:cNvPr id="12" name="TextBox 11">
            <a:extLst>
              <a:ext uri="{FF2B5EF4-FFF2-40B4-BE49-F238E27FC236}">
                <a16:creationId xmlns:a16="http://schemas.microsoft.com/office/drawing/2014/main" id="{269B7006-6A52-4057-B7AA-E3DC0167D643}"/>
              </a:ext>
            </a:extLst>
          </p:cNvPr>
          <p:cNvSpPr txBox="1"/>
          <p:nvPr/>
        </p:nvSpPr>
        <p:spPr>
          <a:xfrm>
            <a:off x="2585671" y="660308"/>
            <a:ext cx="7176978" cy="830997"/>
          </a:xfrm>
          <a:prstGeom prst="rect">
            <a:avLst/>
          </a:prstGeom>
          <a:noFill/>
        </p:spPr>
        <p:txBody>
          <a:bodyPr wrap="square" rtlCol="0">
            <a:spAutoFit/>
          </a:bodyPr>
          <a:lstStyle/>
          <a:p>
            <a:pPr defTabSz="914400" fontAlgn="auto">
              <a:spcBef>
                <a:spcPts val="0"/>
              </a:spcBef>
              <a:spcAft>
                <a:spcPts val="0"/>
              </a:spcAft>
            </a:pPr>
            <a:r>
              <a:rPr lang="en-US" sz="4800" dirty="0">
                <a:solidFill>
                  <a:prstClr val="white"/>
                </a:solidFill>
                <a:latin typeface="BigNoodleTitling" panose="02000708030402040100" pitchFamily="2" charset="0"/>
                <a:ea typeface="+mn-ea"/>
                <a:cs typeface="+mn-cs"/>
              </a:rPr>
              <a:t>God is good?</a:t>
            </a:r>
          </a:p>
        </p:txBody>
      </p:sp>
      <p:sp>
        <p:nvSpPr>
          <p:cNvPr id="13" name="TextBox 12">
            <a:extLst>
              <a:ext uri="{FF2B5EF4-FFF2-40B4-BE49-F238E27FC236}">
                <a16:creationId xmlns:a16="http://schemas.microsoft.com/office/drawing/2014/main" id="{3D0C34AC-5F07-46E5-B636-8F5393D5DE70}"/>
              </a:ext>
            </a:extLst>
          </p:cNvPr>
          <p:cNvSpPr txBox="1"/>
          <p:nvPr/>
        </p:nvSpPr>
        <p:spPr>
          <a:xfrm>
            <a:off x="12242" y="1489356"/>
            <a:ext cx="9131759" cy="584775"/>
          </a:xfrm>
          <a:prstGeom prst="rect">
            <a:avLst/>
          </a:prstGeom>
          <a:solidFill>
            <a:srgbClr val="4C5A6A">
              <a:lumMod val="75000"/>
            </a:srgbClr>
          </a:solidFill>
          <a:ln w="25400" cap="flat" cmpd="sng" algn="ctr">
            <a:solidFill>
              <a:srgbClr val="4C5A6A">
                <a:lumMod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REMEMBER WHAT I SEE IS NOT ALL THERE IS</a:t>
            </a:r>
          </a:p>
        </p:txBody>
      </p:sp>
      <p:sp>
        <p:nvSpPr>
          <p:cNvPr id="6" name="TextBox 5">
            <a:extLst>
              <a:ext uri="{FF2B5EF4-FFF2-40B4-BE49-F238E27FC236}">
                <a16:creationId xmlns:a16="http://schemas.microsoft.com/office/drawing/2014/main" id="{492E98C0-EC4C-4196-8C22-F8E0F81C6C1C}"/>
              </a:ext>
            </a:extLst>
          </p:cNvPr>
          <p:cNvSpPr txBox="1"/>
          <p:nvPr/>
        </p:nvSpPr>
        <p:spPr>
          <a:xfrm>
            <a:off x="12242" y="2170656"/>
            <a:ext cx="9131759" cy="1077218"/>
          </a:xfrm>
          <a:prstGeom prst="rect">
            <a:avLst/>
          </a:prstGeom>
          <a:solidFill>
            <a:srgbClr val="4C5A6A">
              <a:lumMod val="75000"/>
            </a:srgbClr>
          </a:solidFill>
          <a:ln w="25400" cap="flat" cmpd="sng" algn="ctr">
            <a:solidFill>
              <a:srgbClr val="4C5A6A">
                <a:lumMod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REMEMBER WHAT I SEE IS NOT                              WHAT MATTERS MOST</a:t>
            </a:r>
          </a:p>
        </p:txBody>
      </p:sp>
      <p:sp>
        <p:nvSpPr>
          <p:cNvPr id="9" name="TextBox 8">
            <a:extLst>
              <a:ext uri="{FF2B5EF4-FFF2-40B4-BE49-F238E27FC236}">
                <a16:creationId xmlns:a16="http://schemas.microsoft.com/office/drawing/2014/main" id="{FDC6844D-9F6C-4898-97ED-CDE44F1E936F}"/>
              </a:ext>
            </a:extLst>
          </p:cNvPr>
          <p:cNvSpPr txBox="1"/>
          <p:nvPr/>
        </p:nvSpPr>
        <p:spPr>
          <a:xfrm>
            <a:off x="12242" y="3350476"/>
            <a:ext cx="9131759" cy="584775"/>
          </a:xfrm>
          <a:prstGeom prst="rect">
            <a:avLst/>
          </a:prstGeom>
          <a:solidFill>
            <a:srgbClr val="4C5A6A">
              <a:lumMod val="75000"/>
            </a:srgbClr>
          </a:solidFill>
          <a:ln w="25400" cap="flat" cmpd="sng" algn="ctr">
            <a:solidFill>
              <a:srgbClr val="4C5A6A">
                <a:lumMod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REMEMBER I AM NOT ALONE</a:t>
            </a:r>
          </a:p>
        </p:txBody>
      </p:sp>
      <p:sp>
        <p:nvSpPr>
          <p:cNvPr id="10" name="Rectangle 9">
            <a:extLst>
              <a:ext uri="{FF2B5EF4-FFF2-40B4-BE49-F238E27FC236}">
                <a16:creationId xmlns:a16="http://schemas.microsoft.com/office/drawing/2014/main" id="{BF622217-29D6-4AF3-9517-A20415BEDFC8}"/>
              </a:ext>
            </a:extLst>
          </p:cNvPr>
          <p:cNvSpPr/>
          <p:nvPr/>
        </p:nvSpPr>
        <p:spPr>
          <a:xfrm>
            <a:off x="-12242" y="3935251"/>
            <a:ext cx="9144000" cy="2554545"/>
          </a:xfrm>
          <a:prstGeom prst="rect">
            <a:avLst/>
          </a:prstGeom>
          <a:solidFill>
            <a:srgbClr val="422E2E"/>
          </a:solidFill>
        </p:spPr>
        <p:txBody>
          <a:bodyPr>
            <a:spAutoFit/>
          </a:bodyPr>
          <a:lstStyle/>
          <a:p>
            <a:pPr algn="ctr" defTabSz="914400" fontAlgn="auto">
              <a:spcBef>
                <a:spcPts val="0"/>
              </a:spcBef>
              <a:spcAft>
                <a:spcPts val="0"/>
              </a:spcAft>
              <a:defRPr/>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After these things I looked, and behold, a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great multitude</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which no one could count, from every nation and all tribes and peoples and tongues, standing before the throne and before the Lamb, clothed in white robes, and palm branches were in their hands; Revelation 7:9</a:t>
            </a:r>
          </a:p>
        </p:txBody>
      </p:sp>
      <p:sp>
        <p:nvSpPr>
          <p:cNvPr id="14" name="TextBox 13">
            <a:extLst>
              <a:ext uri="{FF2B5EF4-FFF2-40B4-BE49-F238E27FC236}">
                <a16:creationId xmlns:a16="http://schemas.microsoft.com/office/drawing/2014/main" id="{C5485751-019E-460A-BE2F-FC30F2D44ACD}"/>
              </a:ext>
            </a:extLst>
          </p:cNvPr>
          <p:cNvSpPr txBox="1"/>
          <p:nvPr/>
        </p:nvSpPr>
        <p:spPr>
          <a:xfrm>
            <a:off x="0" y="3999012"/>
            <a:ext cx="9144000" cy="2062103"/>
          </a:xfrm>
          <a:prstGeom prst="rect">
            <a:avLst/>
          </a:prstGeom>
          <a:solidFill>
            <a:srgbClr val="855D5D">
              <a:lumMod val="50000"/>
            </a:srgb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Abadi MT Condensed" panose="020B0506030101010103" pitchFamily="34" charset="0"/>
                <a:cs typeface="+mn-cs"/>
              </a:rPr>
              <a:t>And I said to him, "My lord, you know." And he said to me, "These are the ones who come out of the </a:t>
            </a:r>
            <a:r>
              <a:rPr kumimoji="0" lang="en-US" sz="3200" b="1" i="0" u="none" strike="noStrike" kern="0" cap="none" spc="0" normalizeH="0" baseline="0" noProof="0" dirty="0">
                <a:ln>
                  <a:noFill/>
                </a:ln>
                <a:solidFill>
                  <a:srgbClr val="FFFF00"/>
                </a:solidFill>
                <a:effectLst/>
                <a:uLnTx/>
                <a:uFillTx/>
                <a:latin typeface="Abadi MT Condensed" panose="020B0506030101010103" pitchFamily="34" charset="0"/>
                <a:cs typeface="+mn-cs"/>
              </a:rPr>
              <a:t>great tribulation</a:t>
            </a:r>
            <a:r>
              <a:rPr kumimoji="0" lang="en-US" sz="3200" b="0" i="0" u="none" strike="noStrike" kern="0" cap="none" spc="0" normalizeH="0" baseline="0" noProof="0" dirty="0">
                <a:ln>
                  <a:noFill/>
                </a:ln>
                <a:solidFill>
                  <a:srgbClr val="FFFFFF"/>
                </a:solidFill>
                <a:effectLst/>
                <a:uLnTx/>
                <a:uFillTx/>
                <a:latin typeface="Abadi MT Condensed" panose="020B0506030101010103" pitchFamily="34" charset="0"/>
                <a:cs typeface="+mn-cs"/>
              </a:rPr>
              <a:t>, and they have washed their robes and made them white in the blood of the Lamb. Revelation 7:14</a:t>
            </a:r>
          </a:p>
        </p:txBody>
      </p:sp>
    </p:spTree>
    <p:extLst>
      <p:ext uri="{BB962C8B-B14F-4D97-AF65-F5344CB8AC3E}">
        <p14:creationId xmlns:p14="http://schemas.microsoft.com/office/powerpoint/2010/main" val="229697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D03DB3-6A80-4AEF-80D5-3B67FD2B5F90}"/>
              </a:ext>
            </a:extLst>
          </p:cNvPr>
          <p:cNvSpPr txBox="1"/>
          <p:nvPr/>
        </p:nvSpPr>
        <p:spPr>
          <a:xfrm>
            <a:off x="0" y="0"/>
            <a:ext cx="9144000" cy="584775"/>
          </a:xfrm>
          <a:prstGeom prst="rect">
            <a:avLst/>
          </a:prstGeom>
          <a:solidFill>
            <a:srgbClr val="918485">
              <a:lumMod val="50000"/>
            </a:srgb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Abadi MT Condensed" panose="020B0506030101010103" pitchFamily="34" charset="0"/>
                <a:ea typeface="+mn-ea"/>
                <a:cs typeface="+mn-cs"/>
              </a:rPr>
              <a:t>Have you ever felt alone, afraid, discouraged, anxious? </a:t>
            </a:r>
          </a:p>
        </p:txBody>
      </p:sp>
      <p:sp>
        <p:nvSpPr>
          <p:cNvPr id="4" name="TextBox 3">
            <a:extLst>
              <a:ext uri="{FF2B5EF4-FFF2-40B4-BE49-F238E27FC236}">
                <a16:creationId xmlns:a16="http://schemas.microsoft.com/office/drawing/2014/main" id="{6AB40A25-A6CF-4155-A6E8-3FC4E494C44A}"/>
              </a:ext>
            </a:extLst>
          </p:cNvPr>
          <p:cNvSpPr txBox="1"/>
          <p:nvPr/>
        </p:nvSpPr>
        <p:spPr>
          <a:xfrm>
            <a:off x="2" y="1136804"/>
            <a:ext cx="9144000" cy="1077218"/>
          </a:xfrm>
          <a:prstGeom prst="rect">
            <a:avLst/>
          </a:prstGeom>
          <a:solidFill>
            <a:srgbClr val="918485">
              <a:lumMod val="50000"/>
            </a:srgb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Abadi MT Condensed" panose="020B0506030101010103" pitchFamily="34" charset="0"/>
                <a:ea typeface="+mn-ea"/>
                <a:cs typeface="+mn-cs"/>
              </a:rPr>
              <a:t>Have you ever experienced family pain – strained relationships, divorce, prodigals? </a:t>
            </a:r>
          </a:p>
        </p:txBody>
      </p:sp>
      <p:sp>
        <p:nvSpPr>
          <p:cNvPr id="5" name="TextBox 4">
            <a:extLst>
              <a:ext uri="{FF2B5EF4-FFF2-40B4-BE49-F238E27FC236}">
                <a16:creationId xmlns:a16="http://schemas.microsoft.com/office/drawing/2014/main" id="{69345604-61B1-44CF-98B1-88E86396345F}"/>
              </a:ext>
            </a:extLst>
          </p:cNvPr>
          <p:cNvSpPr txBox="1"/>
          <p:nvPr/>
        </p:nvSpPr>
        <p:spPr>
          <a:xfrm>
            <a:off x="0" y="2749803"/>
            <a:ext cx="9144000" cy="1077218"/>
          </a:xfrm>
          <a:prstGeom prst="rect">
            <a:avLst/>
          </a:prstGeom>
          <a:solidFill>
            <a:srgbClr val="918485">
              <a:lumMod val="50000"/>
            </a:srgb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Abadi MT Condensed" panose="020B0506030101010103" pitchFamily="34" charset="0"/>
                <a:ea typeface="+mn-ea"/>
                <a:cs typeface="+mn-cs"/>
              </a:rPr>
              <a:t>Have you ever faced persecution – loss of friends, opportunities, ridiculed for Christ? </a:t>
            </a:r>
          </a:p>
        </p:txBody>
      </p:sp>
      <p:sp>
        <p:nvSpPr>
          <p:cNvPr id="6" name="TextBox 5">
            <a:extLst>
              <a:ext uri="{FF2B5EF4-FFF2-40B4-BE49-F238E27FC236}">
                <a16:creationId xmlns:a16="http://schemas.microsoft.com/office/drawing/2014/main" id="{8D06550A-4F10-4EF6-A7DA-C7725CF46ED9}"/>
              </a:ext>
            </a:extLst>
          </p:cNvPr>
          <p:cNvSpPr txBox="1"/>
          <p:nvPr/>
        </p:nvSpPr>
        <p:spPr>
          <a:xfrm>
            <a:off x="1" y="5661285"/>
            <a:ext cx="9144001" cy="1077218"/>
          </a:xfrm>
          <a:prstGeom prst="rect">
            <a:avLst/>
          </a:prstGeom>
          <a:solidFill>
            <a:srgbClr val="918485">
              <a:lumMod val="50000"/>
            </a:srgb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Abadi MT Condensed" panose="020B0506030101010103" pitchFamily="34" charset="0"/>
                <a:ea typeface="+mn-ea"/>
                <a:cs typeface="+mn-cs"/>
              </a:rPr>
              <a:t>Have you ever experienced the loss of jobs, health, a friend, a mate, a child, a sibling, a parent? </a:t>
            </a:r>
          </a:p>
        </p:txBody>
      </p:sp>
      <p:sp>
        <p:nvSpPr>
          <p:cNvPr id="7" name="TextBox 6">
            <a:extLst>
              <a:ext uri="{FF2B5EF4-FFF2-40B4-BE49-F238E27FC236}">
                <a16:creationId xmlns:a16="http://schemas.microsoft.com/office/drawing/2014/main" id="{3925373E-8508-4CEA-AA2E-E325A7D2F287}"/>
              </a:ext>
            </a:extLst>
          </p:cNvPr>
          <p:cNvSpPr txBox="1"/>
          <p:nvPr/>
        </p:nvSpPr>
        <p:spPr>
          <a:xfrm>
            <a:off x="2" y="4205544"/>
            <a:ext cx="9144000" cy="1077218"/>
          </a:xfrm>
          <a:prstGeom prst="rect">
            <a:avLst/>
          </a:prstGeom>
          <a:solidFill>
            <a:srgbClr val="918485">
              <a:lumMod val="50000"/>
            </a:srgb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Abadi MT Condensed" panose="020B0506030101010103" pitchFamily="34" charset="0"/>
                <a:ea typeface="+mn-ea"/>
                <a:cs typeface="+mn-cs"/>
              </a:rPr>
              <a:t>Have you ever felt the pain from your past – mistakes, sins bringing regret, sorrow? </a:t>
            </a:r>
          </a:p>
        </p:txBody>
      </p:sp>
      <p:sp>
        <p:nvSpPr>
          <p:cNvPr id="8" name="TextBox 7">
            <a:extLst>
              <a:ext uri="{FF2B5EF4-FFF2-40B4-BE49-F238E27FC236}">
                <a16:creationId xmlns:a16="http://schemas.microsoft.com/office/drawing/2014/main" id="{D274F5C8-B5A8-4CFA-9E2B-296561B1C6BC}"/>
              </a:ext>
            </a:extLst>
          </p:cNvPr>
          <p:cNvSpPr txBox="1"/>
          <p:nvPr/>
        </p:nvSpPr>
        <p:spPr>
          <a:xfrm>
            <a:off x="2010" y="2763871"/>
            <a:ext cx="9144000" cy="1077218"/>
          </a:xfrm>
          <a:prstGeom prst="rect">
            <a:avLst/>
          </a:prstGeom>
          <a:solidFill>
            <a:srgbClr val="855D5D">
              <a:lumMod val="50000"/>
            </a:srgb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Abadi MT Condensed" panose="020B0506030101010103" pitchFamily="34" charset="0"/>
                <a:cs typeface="+mn-cs"/>
              </a:rPr>
              <a:t>Rejoice with those who rejoice, and                                            </a:t>
            </a:r>
            <a:r>
              <a:rPr kumimoji="0" lang="en-US" sz="3200" b="1" i="0" u="none" strike="noStrike" kern="0" cap="none" spc="0" normalizeH="0" baseline="0" noProof="0" dirty="0">
                <a:ln>
                  <a:noFill/>
                </a:ln>
                <a:solidFill>
                  <a:srgbClr val="FFFF00"/>
                </a:solidFill>
                <a:effectLst/>
                <a:uLnTx/>
                <a:uFillTx/>
                <a:latin typeface="Abadi MT Condensed" panose="020B0506030101010103" pitchFamily="34" charset="0"/>
                <a:cs typeface="+mn-cs"/>
              </a:rPr>
              <a:t>weep</a:t>
            </a:r>
            <a:r>
              <a:rPr kumimoji="0" lang="en-US" sz="3200" b="0" i="0" u="none" strike="noStrike" kern="0" cap="none" spc="0" normalizeH="0" baseline="0" noProof="0" dirty="0">
                <a:ln>
                  <a:noFill/>
                </a:ln>
                <a:solidFill>
                  <a:srgbClr val="FFFFFF"/>
                </a:solidFill>
                <a:effectLst/>
                <a:uLnTx/>
                <a:uFillTx/>
                <a:latin typeface="Abadi MT Condensed" panose="020B0506030101010103" pitchFamily="34" charset="0"/>
                <a:cs typeface="+mn-cs"/>
              </a:rPr>
              <a:t> </a:t>
            </a:r>
            <a:r>
              <a:rPr kumimoji="0" lang="en-US" sz="3200" b="1" i="0" u="none" strike="noStrike" kern="0" cap="none" spc="0" normalizeH="0" baseline="0" noProof="0" dirty="0">
                <a:ln>
                  <a:noFill/>
                </a:ln>
                <a:solidFill>
                  <a:srgbClr val="FFFF00"/>
                </a:solidFill>
                <a:effectLst/>
                <a:uLnTx/>
                <a:uFillTx/>
                <a:latin typeface="Abadi MT Condensed" panose="020B0506030101010103" pitchFamily="34" charset="0"/>
                <a:cs typeface="+mn-cs"/>
              </a:rPr>
              <a:t>with those who weep</a:t>
            </a:r>
            <a:r>
              <a:rPr kumimoji="0" lang="en-US" sz="3200" b="0" i="0" u="none" strike="noStrike" kern="0" cap="none" spc="0" normalizeH="0" baseline="0" noProof="0" dirty="0">
                <a:ln>
                  <a:noFill/>
                </a:ln>
                <a:solidFill>
                  <a:srgbClr val="FFFFFF"/>
                </a:solidFill>
                <a:effectLst/>
                <a:uLnTx/>
                <a:uFillTx/>
                <a:latin typeface="Abadi MT Condensed" panose="020B0506030101010103" pitchFamily="34" charset="0"/>
                <a:cs typeface="+mn-cs"/>
              </a:rPr>
              <a:t>. Romans 12:15</a:t>
            </a:r>
          </a:p>
        </p:txBody>
      </p:sp>
    </p:spTree>
    <p:extLst>
      <p:ext uri="{BB962C8B-B14F-4D97-AF65-F5344CB8AC3E}">
        <p14:creationId xmlns:p14="http://schemas.microsoft.com/office/powerpoint/2010/main" val="400337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FC2B8B7-149C-4E83-A872-94133085891E}"/>
              </a:ext>
            </a:extLst>
          </p:cNvPr>
          <p:cNvSpPr txBox="1"/>
          <p:nvPr/>
        </p:nvSpPr>
        <p:spPr>
          <a:xfrm>
            <a:off x="2628203" y="397620"/>
            <a:ext cx="7176979" cy="523220"/>
          </a:xfrm>
          <a:prstGeom prst="rect">
            <a:avLst/>
          </a:prstGeom>
          <a:noFill/>
        </p:spPr>
        <p:txBody>
          <a:bodyPr wrap="square" rtlCol="0">
            <a:spAutoFit/>
          </a:bodyPr>
          <a:lstStyle/>
          <a:p>
            <a:pPr defTabSz="914400" fontAlgn="auto">
              <a:spcBef>
                <a:spcPts val="0"/>
              </a:spcBef>
              <a:spcAft>
                <a:spcPts val="0"/>
              </a:spcAft>
            </a:pPr>
            <a:r>
              <a:rPr lang="en-US" sz="2800" dirty="0">
                <a:solidFill>
                  <a:prstClr val="white"/>
                </a:solidFill>
                <a:latin typeface="BigNoodleTitling" panose="02000708030402040100" pitchFamily="2" charset="0"/>
                <a:ea typeface="+mn-ea"/>
                <a:cs typeface="+mn-cs"/>
              </a:rPr>
              <a:t>How can I know</a:t>
            </a:r>
          </a:p>
        </p:txBody>
      </p:sp>
      <p:sp>
        <p:nvSpPr>
          <p:cNvPr id="12" name="TextBox 11">
            <a:extLst>
              <a:ext uri="{FF2B5EF4-FFF2-40B4-BE49-F238E27FC236}">
                <a16:creationId xmlns:a16="http://schemas.microsoft.com/office/drawing/2014/main" id="{269B7006-6A52-4057-B7AA-E3DC0167D643}"/>
              </a:ext>
            </a:extLst>
          </p:cNvPr>
          <p:cNvSpPr txBox="1"/>
          <p:nvPr/>
        </p:nvSpPr>
        <p:spPr>
          <a:xfrm>
            <a:off x="2585671" y="660308"/>
            <a:ext cx="7176978" cy="830997"/>
          </a:xfrm>
          <a:prstGeom prst="rect">
            <a:avLst/>
          </a:prstGeom>
          <a:noFill/>
        </p:spPr>
        <p:txBody>
          <a:bodyPr wrap="square" rtlCol="0">
            <a:spAutoFit/>
          </a:bodyPr>
          <a:lstStyle/>
          <a:p>
            <a:pPr defTabSz="914400" fontAlgn="auto">
              <a:spcBef>
                <a:spcPts val="0"/>
              </a:spcBef>
              <a:spcAft>
                <a:spcPts val="0"/>
              </a:spcAft>
            </a:pPr>
            <a:r>
              <a:rPr lang="en-US" sz="4800" dirty="0">
                <a:solidFill>
                  <a:prstClr val="white"/>
                </a:solidFill>
                <a:latin typeface="BigNoodleTitling" panose="02000708030402040100" pitchFamily="2" charset="0"/>
                <a:ea typeface="+mn-ea"/>
                <a:cs typeface="+mn-cs"/>
              </a:rPr>
              <a:t>God is good?</a:t>
            </a:r>
          </a:p>
        </p:txBody>
      </p:sp>
      <p:sp>
        <p:nvSpPr>
          <p:cNvPr id="13" name="TextBox 12">
            <a:extLst>
              <a:ext uri="{FF2B5EF4-FFF2-40B4-BE49-F238E27FC236}">
                <a16:creationId xmlns:a16="http://schemas.microsoft.com/office/drawing/2014/main" id="{3D0C34AC-5F07-46E5-B636-8F5393D5DE70}"/>
              </a:ext>
            </a:extLst>
          </p:cNvPr>
          <p:cNvSpPr txBox="1"/>
          <p:nvPr/>
        </p:nvSpPr>
        <p:spPr>
          <a:xfrm>
            <a:off x="12242" y="1489356"/>
            <a:ext cx="9131759" cy="584775"/>
          </a:xfrm>
          <a:prstGeom prst="rect">
            <a:avLst/>
          </a:prstGeom>
          <a:solidFill>
            <a:srgbClr val="4C5A6A">
              <a:lumMod val="75000"/>
            </a:srgbClr>
          </a:solidFill>
          <a:ln w="25400" cap="flat" cmpd="sng" algn="ctr">
            <a:solidFill>
              <a:srgbClr val="4C5A6A">
                <a:lumMod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REMEMBER WHAT I SEE IS NOT ALL THERE IS</a:t>
            </a:r>
          </a:p>
        </p:txBody>
      </p:sp>
      <p:sp>
        <p:nvSpPr>
          <p:cNvPr id="6" name="TextBox 5">
            <a:extLst>
              <a:ext uri="{FF2B5EF4-FFF2-40B4-BE49-F238E27FC236}">
                <a16:creationId xmlns:a16="http://schemas.microsoft.com/office/drawing/2014/main" id="{492E98C0-EC4C-4196-8C22-F8E0F81C6C1C}"/>
              </a:ext>
            </a:extLst>
          </p:cNvPr>
          <p:cNvSpPr txBox="1"/>
          <p:nvPr/>
        </p:nvSpPr>
        <p:spPr>
          <a:xfrm>
            <a:off x="12242" y="2170656"/>
            <a:ext cx="9131759" cy="1077218"/>
          </a:xfrm>
          <a:prstGeom prst="rect">
            <a:avLst/>
          </a:prstGeom>
          <a:solidFill>
            <a:srgbClr val="4C5A6A">
              <a:lumMod val="75000"/>
            </a:srgbClr>
          </a:solidFill>
          <a:ln w="25400" cap="flat" cmpd="sng" algn="ctr">
            <a:solidFill>
              <a:srgbClr val="4C5A6A">
                <a:lumMod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REMEMBER WHAT I SEE IS NOT                              WHAT MATTERS MOST</a:t>
            </a:r>
          </a:p>
        </p:txBody>
      </p:sp>
      <p:sp>
        <p:nvSpPr>
          <p:cNvPr id="9" name="TextBox 8">
            <a:extLst>
              <a:ext uri="{FF2B5EF4-FFF2-40B4-BE49-F238E27FC236}">
                <a16:creationId xmlns:a16="http://schemas.microsoft.com/office/drawing/2014/main" id="{FDC6844D-9F6C-4898-97ED-CDE44F1E936F}"/>
              </a:ext>
            </a:extLst>
          </p:cNvPr>
          <p:cNvSpPr txBox="1"/>
          <p:nvPr/>
        </p:nvSpPr>
        <p:spPr>
          <a:xfrm>
            <a:off x="12242" y="3350476"/>
            <a:ext cx="9131759" cy="584775"/>
          </a:xfrm>
          <a:prstGeom prst="rect">
            <a:avLst/>
          </a:prstGeom>
          <a:solidFill>
            <a:srgbClr val="4C5A6A">
              <a:lumMod val="75000"/>
            </a:srgbClr>
          </a:solidFill>
          <a:ln w="25400" cap="flat" cmpd="sng" algn="ctr">
            <a:solidFill>
              <a:srgbClr val="4C5A6A">
                <a:lumMod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REMEMBER I AM NOT ALONE</a:t>
            </a:r>
          </a:p>
        </p:txBody>
      </p:sp>
      <p:sp>
        <p:nvSpPr>
          <p:cNvPr id="15" name="TextBox 14">
            <a:extLst>
              <a:ext uri="{FF2B5EF4-FFF2-40B4-BE49-F238E27FC236}">
                <a16:creationId xmlns:a16="http://schemas.microsoft.com/office/drawing/2014/main" id="{C7316A10-D820-4848-B784-09057B3ACEF6}"/>
              </a:ext>
            </a:extLst>
          </p:cNvPr>
          <p:cNvSpPr txBox="1"/>
          <p:nvPr/>
        </p:nvSpPr>
        <p:spPr>
          <a:xfrm>
            <a:off x="1608" y="4096016"/>
            <a:ext cx="9131759" cy="584775"/>
          </a:xfrm>
          <a:prstGeom prst="rect">
            <a:avLst/>
          </a:prstGeom>
          <a:solidFill>
            <a:srgbClr val="4C5A6A">
              <a:lumMod val="75000"/>
            </a:srgbClr>
          </a:solidFill>
          <a:ln w="25400" cap="flat" cmpd="sng" algn="ctr">
            <a:solidFill>
              <a:srgbClr val="4C5A6A">
                <a:lumMod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REMEMBER THE GOD I KNOW</a:t>
            </a:r>
          </a:p>
        </p:txBody>
      </p:sp>
      <p:sp>
        <p:nvSpPr>
          <p:cNvPr id="16" name="TextBox 15">
            <a:extLst>
              <a:ext uri="{FF2B5EF4-FFF2-40B4-BE49-F238E27FC236}">
                <a16:creationId xmlns:a16="http://schemas.microsoft.com/office/drawing/2014/main" id="{D479B415-F433-4577-BB4F-0725D04C8836}"/>
              </a:ext>
            </a:extLst>
          </p:cNvPr>
          <p:cNvSpPr txBox="1"/>
          <p:nvPr/>
        </p:nvSpPr>
        <p:spPr>
          <a:xfrm>
            <a:off x="-10633" y="5006529"/>
            <a:ext cx="9144000" cy="1077218"/>
          </a:xfrm>
          <a:prstGeom prst="rect">
            <a:avLst/>
          </a:prstGeom>
          <a:solidFill>
            <a:srgbClr val="855D5D">
              <a:lumMod val="50000"/>
            </a:srgb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Abadi MT Condensed" panose="020B0506030101010103" pitchFamily="34" charset="0"/>
                <a:cs typeface="+mn-cs"/>
              </a:rPr>
              <a:t>Why, O LORD, do you stand far away? Why do you hide yourself in times of trouble? Psalm 10:1</a:t>
            </a:r>
          </a:p>
        </p:txBody>
      </p:sp>
    </p:spTree>
    <p:extLst>
      <p:ext uri="{BB962C8B-B14F-4D97-AF65-F5344CB8AC3E}">
        <p14:creationId xmlns:p14="http://schemas.microsoft.com/office/powerpoint/2010/main" val="187544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am sayings of jesus">
            <a:extLst>
              <a:ext uri="{FF2B5EF4-FFF2-40B4-BE49-F238E27FC236}">
                <a16:creationId xmlns:a16="http://schemas.microsoft.com/office/drawing/2014/main" id="{AF3E9CFB-8933-4174-BFDA-D11A2BBEDF0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371600"/>
            <a:ext cx="9144000"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6DAF4B-285B-4CB7-B64C-4F8BE153E353}"/>
              </a:ext>
            </a:extLst>
          </p:cNvPr>
          <p:cNvSpPr txBox="1"/>
          <p:nvPr/>
        </p:nvSpPr>
        <p:spPr>
          <a:xfrm>
            <a:off x="0" y="5288340"/>
            <a:ext cx="9144000" cy="1569660"/>
          </a:xfrm>
          <a:prstGeom prst="rect">
            <a:avLst/>
          </a:prstGeom>
          <a:solidFill>
            <a:srgbClr val="855D5D">
              <a:lumMod val="50000"/>
            </a:srgb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Abadi MT Condensed" panose="020B0506030101010103" pitchFamily="34" charset="0"/>
                <a:cs typeface="+mn-cs"/>
              </a:rPr>
              <a:t>Oh give thanks to the LORD, </a:t>
            </a:r>
            <a:r>
              <a:rPr kumimoji="0" lang="en-US" sz="3200" b="1" i="0" u="none" strike="noStrike" kern="0" cap="none" spc="0" normalizeH="0" baseline="0" noProof="0" dirty="0">
                <a:ln>
                  <a:noFill/>
                </a:ln>
                <a:solidFill>
                  <a:srgbClr val="FFFF00"/>
                </a:solidFill>
                <a:effectLst/>
                <a:uLnTx/>
                <a:uFillTx/>
                <a:latin typeface="Abadi MT Condensed" panose="020B0506030101010103" pitchFamily="34" charset="0"/>
                <a:cs typeface="+mn-cs"/>
              </a:rPr>
              <a:t>for he is good</a:t>
            </a:r>
            <a:r>
              <a:rPr kumimoji="0" lang="en-US" sz="3200" b="0" i="0" u="none" strike="noStrike" kern="0" cap="none" spc="0" normalizeH="0" baseline="0" noProof="0" dirty="0">
                <a:ln>
                  <a:noFill/>
                </a:ln>
                <a:solidFill>
                  <a:srgbClr val="FFFFFF"/>
                </a:solidFill>
                <a:effectLst/>
                <a:uLnTx/>
                <a:uFillTx/>
                <a:latin typeface="Abadi MT Condensed" panose="020B0506030101010103" pitchFamily="34" charset="0"/>
                <a:cs typeface="+mn-cs"/>
              </a:rPr>
              <a:t>, for his steadfast love endures forever! </a:t>
            </a:r>
            <a:r>
              <a:rPr kumimoji="0" lang="en-US" sz="3200" b="1" i="0" u="none" strike="noStrike" kern="0" cap="none" spc="0" normalizeH="0" baseline="0" noProof="0" dirty="0">
                <a:ln>
                  <a:noFill/>
                </a:ln>
                <a:solidFill>
                  <a:srgbClr val="FFFF00"/>
                </a:solidFill>
                <a:effectLst/>
                <a:uLnTx/>
                <a:uFillTx/>
                <a:latin typeface="Abadi MT Condensed" panose="020B0506030101010103" pitchFamily="34" charset="0"/>
                <a:cs typeface="+mn-cs"/>
              </a:rPr>
              <a:t>Let the redeemed of the LORD say so</a:t>
            </a:r>
            <a:r>
              <a:rPr kumimoji="0" lang="en-US" sz="3200" b="0" i="0" u="none" strike="noStrike" kern="0" cap="none" spc="0" normalizeH="0" baseline="0" noProof="0" dirty="0">
                <a:ln>
                  <a:noFill/>
                </a:ln>
                <a:solidFill>
                  <a:srgbClr val="FFFFFF"/>
                </a:solidFill>
                <a:effectLst/>
                <a:uLnTx/>
                <a:uFillTx/>
                <a:latin typeface="Abadi MT Condensed" panose="020B0506030101010103" pitchFamily="34" charset="0"/>
                <a:cs typeface="+mn-cs"/>
              </a:rPr>
              <a:t>, whom he has redeemed from trouble Psalm 107:1-2</a:t>
            </a:r>
          </a:p>
        </p:txBody>
      </p:sp>
    </p:spTree>
    <p:extLst>
      <p:ext uri="{BB962C8B-B14F-4D97-AF65-F5344CB8AC3E}">
        <p14:creationId xmlns:p14="http://schemas.microsoft.com/office/powerpoint/2010/main" val="206930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3E252F-AB57-48F1-A09A-E7142ED7C04D}"/>
              </a:ext>
            </a:extLst>
          </p:cNvPr>
          <p:cNvSpPr txBox="1"/>
          <p:nvPr/>
        </p:nvSpPr>
        <p:spPr>
          <a:xfrm>
            <a:off x="12240" y="21934"/>
            <a:ext cx="9131759" cy="830997"/>
          </a:xfrm>
          <a:prstGeom prst="rect">
            <a:avLst/>
          </a:prstGeom>
          <a:solidFill>
            <a:srgbClr val="4C5A6A">
              <a:lumMod val="75000"/>
            </a:srgbClr>
          </a:solidFill>
          <a:ln w="25400" cap="flat" cmpd="sng" algn="ctr">
            <a:solidFill>
              <a:srgbClr val="4C5A6A">
                <a:lumMod val="50000"/>
              </a:srgbClr>
            </a:solidFill>
            <a:prstDash val="solid"/>
          </a:ln>
          <a:effectLst/>
        </p:spPr>
        <p:txBody>
          <a:bodyPr wrap="square" rtlCol="0">
            <a:spAutoFit/>
          </a:bodyPr>
          <a:lstStyle/>
          <a:p>
            <a:pPr algn="ctr">
              <a:defRPr/>
            </a:pPr>
            <a:r>
              <a:rPr lang="en-US" sz="4800" kern="0" dirty="0">
                <a:solidFill>
                  <a:srgbClr val="FFFFFF"/>
                </a:solidFill>
                <a:latin typeface="ITC Avant Garde Gothic Demi" panose="020B0802020202020204" pitchFamily="34" charset="0"/>
                <a:ea typeface="+mn-ea"/>
                <a:cs typeface="Times"/>
              </a:rPr>
              <a:t>2 PRELIMINARY THOUGHTS:</a:t>
            </a:r>
          </a:p>
        </p:txBody>
      </p:sp>
      <p:sp>
        <p:nvSpPr>
          <p:cNvPr id="4" name="TextBox 3">
            <a:extLst>
              <a:ext uri="{FF2B5EF4-FFF2-40B4-BE49-F238E27FC236}">
                <a16:creationId xmlns:a16="http://schemas.microsoft.com/office/drawing/2014/main" id="{327572A0-48DF-4582-BA4D-024B9126FE73}"/>
              </a:ext>
            </a:extLst>
          </p:cNvPr>
          <p:cNvSpPr txBox="1"/>
          <p:nvPr/>
        </p:nvSpPr>
        <p:spPr>
          <a:xfrm>
            <a:off x="12241" y="1231083"/>
            <a:ext cx="9131758" cy="707886"/>
          </a:xfrm>
          <a:prstGeom prst="rect">
            <a:avLst/>
          </a:prstGeom>
          <a:solidFill>
            <a:srgbClr val="79463D"/>
          </a:solidFill>
          <a:ln w="25400" cap="flat" cmpd="sng" algn="ctr">
            <a:solidFill>
              <a:srgbClr val="79463D">
                <a:shade val="50000"/>
              </a:srgbClr>
            </a:solidFill>
            <a:prstDash val="solid"/>
          </a:ln>
          <a:effectLst/>
        </p:spPr>
        <p:txBody>
          <a:bodyPr wrap="square" rtlCol="0">
            <a:spAutoFit/>
          </a:bodyPr>
          <a:lstStyle/>
          <a:p>
            <a:pPr algn="ctr">
              <a:defRPr/>
            </a:pPr>
            <a:r>
              <a:rPr lang="en-US" sz="4000" kern="0" dirty="0">
                <a:solidFill>
                  <a:srgbClr val="FFFFFF"/>
                </a:solidFill>
                <a:latin typeface="ITC Avant Garde Gothic Demi" panose="020B0802020202020204" pitchFamily="34" charset="0"/>
                <a:ea typeface="+mn-ea"/>
                <a:cs typeface="Times"/>
              </a:rPr>
              <a:t>THIS QUESTION IS COMPLEX</a:t>
            </a:r>
          </a:p>
        </p:txBody>
      </p:sp>
      <p:sp>
        <p:nvSpPr>
          <p:cNvPr id="5" name="TextBox 4">
            <a:extLst>
              <a:ext uri="{FF2B5EF4-FFF2-40B4-BE49-F238E27FC236}">
                <a16:creationId xmlns:a16="http://schemas.microsoft.com/office/drawing/2014/main" id="{7765D9BA-4AF8-4B73-ABCE-448709B20AAE}"/>
              </a:ext>
            </a:extLst>
          </p:cNvPr>
          <p:cNvSpPr txBox="1"/>
          <p:nvPr/>
        </p:nvSpPr>
        <p:spPr>
          <a:xfrm>
            <a:off x="12242" y="2371302"/>
            <a:ext cx="9131758" cy="707886"/>
          </a:xfrm>
          <a:prstGeom prst="rect">
            <a:avLst/>
          </a:prstGeom>
          <a:solidFill>
            <a:srgbClr val="79463D"/>
          </a:solidFill>
          <a:ln w="25400" cap="flat" cmpd="sng" algn="ctr">
            <a:solidFill>
              <a:srgbClr val="79463D">
                <a:shade val="50000"/>
              </a:srgbClr>
            </a:solidFill>
            <a:prstDash val="solid"/>
          </a:ln>
          <a:effectLst/>
        </p:spPr>
        <p:txBody>
          <a:bodyPr wrap="square" rtlCol="0">
            <a:spAutoFit/>
          </a:bodyPr>
          <a:lstStyle/>
          <a:p>
            <a:pPr algn="ctr">
              <a:defRPr/>
            </a:pPr>
            <a:r>
              <a:rPr lang="en-US" sz="4000" kern="0" dirty="0">
                <a:solidFill>
                  <a:srgbClr val="FFFFFF"/>
                </a:solidFill>
                <a:latin typeface="ITC Avant Garde Gothic Demi" panose="020B0802020202020204" pitchFamily="34" charset="0"/>
                <a:ea typeface="+mn-ea"/>
                <a:cs typeface="Times"/>
              </a:rPr>
              <a:t>THIS QUESTION IS PERSONAL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D35CB4D-B603-485B-A96A-BE650B725A64}"/>
              </a:ext>
            </a:extLst>
          </p:cNvPr>
          <p:cNvSpPr txBox="1"/>
          <p:nvPr/>
        </p:nvSpPr>
        <p:spPr>
          <a:xfrm>
            <a:off x="6120" y="1476350"/>
            <a:ext cx="9131759" cy="646331"/>
          </a:xfrm>
          <a:prstGeom prst="rect">
            <a:avLst/>
          </a:prstGeom>
          <a:solidFill>
            <a:srgbClr val="4C5A6A">
              <a:lumMod val="75000"/>
            </a:srgbClr>
          </a:solidFill>
          <a:ln w="25400" cap="flat" cmpd="sng" algn="ctr">
            <a:solidFill>
              <a:srgbClr val="4C5A6A">
                <a:lumMod val="50000"/>
              </a:srgbClr>
            </a:solidFill>
            <a:prstDash val="solid"/>
          </a:ln>
          <a:effectLst/>
        </p:spPr>
        <p:txBody>
          <a:bodyPr wrap="square" rtlCol="0">
            <a:spAutoFit/>
          </a:bodyPr>
          <a:lstStyle/>
          <a:p>
            <a:pPr algn="ctr">
              <a:defRPr/>
            </a:pPr>
            <a:r>
              <a:rPr lang="en-US" sz="3600" kern="0" dirty="0">
                <a:solidFill>
                  <a:srgbClr val="FFFFFF"/>
                </a:solidFill>
                <a:latin typeface="ITC Avant Garde Gothic Demi" panose="020B0802020202020204" pitchFamily="34" charset="0"/>
                <a:ea typeface="+mn-ea"/>
                <a:cs typeface="Times"/>
              </a:rPr>
              <a:t>WHY IS THERE PAIN IN THE WORLD? </a:t>
            </a:r>
          </a:p>
        </p:txBody>
      </p:sp>
      <p:sp>
        <p:nvSpPr>
          <p:cNvPr id="20" name="TextBox 19">
            <a:extLst>
              <a:ext uri="{FF2B5EF4-FFF2-40B4-BE49-F238E27FC236}">
                <a16:creationId xmlns:a16="http://schemas.microsoft.com/office/drawing/2014/main" id="{ED865276-9F49-48E4-8A04-76C51913A4FC}"/>
              </a:ext>
            </a:extLst>
          </p:cNvPr>
          <p:cNvSpPr txBox="1"/>
          <p:nvPr/>
        </p:nvSpPr>
        <p:spPr>
          <a:xfrm>
            <a:off x="6121" y="2237593"/>
            <a:ext cx="9131758" cy="584775"/>
          </a:xfrm>
          <a:prstGeom prst="rect">
            <a:avLst/>
          </a:prstGeom>
          <a:solidFill>
            <a:srgbClr val="79463D"/>
          </a:solidFill>
          <a:ln w="25400" cap="flat" cmpd="sng" algn="ctr">
            <a:solidFill>
              <a:srgbClr val="79463D">
                <a:shade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THE WORLD IS BROKEN</a:t>
            </a:r>
          </a:p>
        </p:txBody>
      </p:sp>
      <p:sp>
        <p:nvSpPr>
          <p:cNvPr id="21" name="TextBox 20">
            <a:extLst>
              <a:ext uri="{FF2B5EF4-FFF2-40B4-BE49-F238E27FC236}">
                <a16:creationId xmlns:a16="http://schemas.microsoft.com/office/drawing/2014/main" id="{72487C4C-89A1-44ED-B026-5CD7E4E11837}"/>
              </a:ext>
            </a:extLst>
          </p:cNvPr>
          <p:cNvSpPr txBox="1"/>
          <p:nvPr/>
        </p:nvSpPr>
        <p:spPr>
          <a:xfrm>
            <a:off x="6120" y="2937280"/>
            <a:ext cx="9131758" cy="584775"/>
          </a:xfrm>
          <a:prstGeom prst="rect">
            <a:avLst/>
          </a:prstGeom>
          <a:solidFill>
            <a:srgbClr val="79463D"/>
          </a:solidFill>
          <a:ln w="25400" cap="flat" cmpd="sng" algn="ctr">
            <a:solidFill>
              <a:srgbClr val="79463D">
                <a:shade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BECAUSE OF YOU AND ME</a:t>
            </a:r>
          </a:p>
        </p:txBody>
      </p:sp>
      <p:sp>
        <p:nvSpPr>
          <p:cNvPr id="22" name="TextBox 21">
            <a:extLst>
              <a:ext uri="{FF2B5EF4-FFF2-40B4-BE49-F238E27FC236}">
                <a16:creationId xmlns:a16="http://schemas.microsoft.com/office/drawing/2014/main" id="{E7C30F0D-2CFE-4B51-BBE7-4C41F2EC505D}"/>
              </a:ext>
            </a:extLst>
          </p:cNvPr>
          <p:cNvSpPr txBox="1"/>
          <p:nvPr/>
        </p:nvSpPr>
        <p:spPr>
          <a:xfrm>
            <a:off x="6121" y="3781131"/>
            <a:ext cx="9144000" cy="1077218"/>
          </a:xfrm>
          <a:prstGeom prst="rect">
            <a:avLst/>
          </a:prstGeom>
          <a:solidFill>
            <a:srgbClr val="855D5D">
              <a:lumMod val="50000"/>
            </a:srgb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Abadi MT Condensed" panose="020B0506030101010103" pitchFamily="34" charset="0"/>
                <a:cs typeface="+mn-cs"/>
              </a:rPr>
              <a:t>Do not be deceived, God is not mocked; for whatever a man sows, this he will also reap. Galatians 6:7</a:t>
            </a:r>
          </a:p>
        </p:txBody>
      </p:sp>
      <p:sp>
        <p:nvSpPr>
          <p:cNvPr id="8" name="TextBox 7">
            <a:extLst>
              <a:ext uri="{FF2B5EF4-FFF2-40B4-BE49-F238E27FC236}">
                <a16:creationId xmlns:a16="http://schemas.microsoft.com/office/drawing/2014/main" id="{8FF8F876-CAF2-414E-B83D-53EE8089193C}"/>
              </a:ext>
            </a:extLst>
          </p:cNvPr>
          <p:cNvSpPr txBox="1"/>
          <p:nvPr/>
        </p:nvSpPr>
        <p:spPr>
          <a:xfrm>
            <a:off x="2628203" y="397620"/>
            <a:ext cx="7176979" cy="523220"/>
          </a:xfrm>
          <a:prstGeom prst="rect">
            <a:avLst/>
          </a:prstGeom>
          <a:noFill/>
        </p:spPr>
        <p:txBody>
          <a:bodyPr wrap="square" rtlCol="0">
            <a:spAutoFit/>
          </a:bodyPr>
          <a:lstStyle/>
          <a:p>
            <a:pPr defTabSz="914400" fontAlgn="auto">
              <a:spcBef>
                <a:spcPts val="0"/>
              </a:spcBef>
              <a:spcAft>
                <a:spcPts val="0"/>
              </a:spcAft>
            </a:pPr>
            <a:r>
              <a:rPr lang="en-US" sz="2800" dirty="0">
                <a:solidFill>
                  <a:prstClr val="white"/>
                </a:solidFill>
                <a:latin typeface="BigNoodleTitling" panose="02000708030402040100" pitchFamily="2" charset="0"/>
                <a:ea typeface="+mn-ea"/>
                <a:cs typeface="+mn-cs"/>
              </a:rPr>
              <a:t>How can I know</a:t>
            </a:r>
          </a:p>
        </p:txBody>
      </p:sp>
      <p:sp>
        <p:nvSpPr>
          <p:cNvPr id="9" name="TextBox 8">
            <a:extLst>
              <a:ext uri="{FF2B5EF4-FFF2-40B4-BE49-F238E27FC236}">
                <a16:creationId xmlns:a16="http://schemas.microsoft.com/office/drawing/2014/main" id="{6123FD36-CD4B-473A-9A83-8BDACE548A13}"/>
              </a:ext>
            </a:extLst>
          </p:cNvPr>
          <p:cNvSpPr txBox="1"/>
          <p:nvPr/>
        </p:nvSpPr>
        <p:spPr>
          <a:xfrm>
            <a:off x="2585671" y="660308"/>
            <a:ext cx="7176978" cy="830997"/>
          </a:xfrm>
          <a:prstGeom prst="rect">
            <a:avLst/>
          </a:prstGeom>
          <a:noFill/>
        </p:spPr>
        <p:txBody>
          <a:bodyPr wrap="square" rtlCol="0">
            <a:spAutoFit/>
          </a:bodyPr>
          <a:lstStyle/>
          <a:p>
            <a:pPr defTabSz="914400" fontAlgn="auto">
              <a:spcBef>
                <a:spcPts val="0"/>
              </a:spcBef>
              <a:spcAft>
                <a:spcPts val="0"/>
              </a:spcAft>
            </a:pPr>
            <a:r>
              <a:rPr lang="en-US" sz="4800" dirty="0">
                <a:solidFill>
                  <a:prstClr val="white"/>
                </a:solidFill>
                <a:latin typeface="BigNoodleTitling" panose="02000708030402040100" pitchFamily="2" charset="0"/>
                <a:ea typeface="+mn-ea"/>
                <a:cs typeface="+mn-cs"/>
              </a:rPr>
              <a:t>God is good?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6CC031D-BC25-4367-8E02-C18CC4393F53}"/>
              </a:ext>
            </a:extLst>
          </p:cNvPr>
          <p:cNvSpPr txBox="1"/>
          <p:nvPr/>
        </p:nvSpPr>
        <p:spPr>
          <a:xfrm>
            <a:off x="6120" y="1476349"/>
            <a:ext cx="9131759" cy="646331"/>
          </a:xfrm>
          <a:prstGeom prst="rect">
            <a:avLst/>
          </a:prstGeom>
          <a:solidFill>
            <a:srgbClr val="4C5A6A">
              <a:lumMod val="75000"/>
            </a:srgbClr>
          </a:solidFill>
          <a:ln w="25400" cap="flat" cmpd="sng" algn="ctr">
            <a:solidFill>
              <a:srgbClr val="4C5A6A">
                <a:lumMod val="50000"/>
              </a:srgbClr>
            </a:solidFill>
            <a:prstDash val="solid"/>
          </a:ln>
          <a:effectLst/>
        </p:spPr>
        <p:txBody>
          <a:bodyPr wrap="square" rtlCol="0">
            <a:spAutoFit/>
          </a:bodyPr>
          <a:lstStyle/>
          <a:p>
            <a:pPr algn="ctr">
              <a:defRPr/>
            </a:pPr>
            <a:r>
              <a:rPr lang="en-US" sz="3600" kern="0" dirty="0">
                <a:solidFill>
                  <a:srgbClr val="FFFFFF"/>
                </a:solidFill>
                <a:latin typeface="ITC Avant Garde Gothic Demi" panose="020B0802020202020204" pitchFamily="34" charset="0"/>
                <a:ea typeface="+mn-ea"/>
                <a:cs typeface="Times"/>
              </a:rPr>
              <a:t>WHY IS THERE PAIN IN THE WORLD? </a:t>
            </a:r>
          </a:p>
        </p:txBody>
      </p:sp>
      <p:sp>
        <p:nvSpPr>
          <p:cNvPr id="11" name="TextBox 10">
            <a:extLst>
              <a:ext uri="{FF2B5EF4-FFF2-40B4-BE49-F238E27FC236}">
                <a16:creationId xmlns:a16="http://schemas.microsoft.com/office/drawing/2014/main" id="{7903C2BB-D956-4C38-B92D-C4274D3A357D}"/>
              </a:ext>
            </a:extLst>
          </p:cNvPr>
          <p:cNvSpPr txBox="1"/>
          <p:nvPr/>
        </p:nvSpPr>
        <p:spPr>
          <a:xfrm>
            <a:off x="6121" y="2237592"/>
            <a:ext cx="9131758" cy="584775"/>
          </a:xfrm>
          <a:prstGeom prst="rect">
            <a:avLst/>
          </a:prstGeom>
          <a:solidFill>
            <a:srgbClr val="79463D"/>
          </a:solidFill>
          <a:ln w="25400" cap="flat" cmpd="sng" algn="ctr">
            <a:solidFill>
              <a:srgbClr val="79463D">
                <a:shade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THE WORLD IS BROKEN</a:t>
            </a:r>
          </a:p>
        </p:txBody>
      </p:sp>
      <p:sp>
        <p:nvSpPr>
          <p:cNvPr id="12" name="TextBox 11">
            <a:extLst>
              <a:ext uri="{FF2B5EF4-FFF2-40B4-BE49-F238E27FC236}">
                <a16:creationId xmlns:a16="http://schemas.microsoft.com/office/drawing/2014/main" id="{B6EA236A-323E-4CD0-8034-907C73332523}"/>
              </a:ext>
            </a:extLst>
          </p:cNvPr>
          <p:cNvSpPr txBox="1"/>
          <p:nvPr/>
        </p:nvSpPr>
        <p:spPr>
          <a:xfrm>
            <a:off x="6120" y="2937279"/>
            <a:ext cx="9131758" cy="584775"/>
          </a:xfrm>
          <a:prstGeom prst="rect">
            <a:avLst/>
          </a:prstGeom>
          <a:solidFill>
            <a:srgbClr val="79463D"/>
          </a:solidFill>
          <a:ln w="25400" cap="flat" cmpd="sng" algn="ctr">
            <a:solidFill>
              <a:srgbClr val="79463D">
                <a:shade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BECAUSE OF YOU AND ME</a:t>
            </a:r>
          </a:p>
        </p:txBody>
      </p:sp>
      <p:sp>
        <p:nvSpPr>
          <p:cNvPr id="13" name="TextBox 12">
            <a:extLst>
              <a:ext uri="{FF2B5EF4-FFF2-40B4-BE49-F238E27FC236}">
                <a16:creationId xmlns:a16="http://schemas.microsoft.com/office/drawing/2014/main" id="{162FA5E1-FECC-4238-9396-43A9F4EBE968}"/>
              </a:ext>
            </a:extLst>
          </p:cNvPr>
          <p:cNvSpPr txBox="1"/>
          <p:nvPr/>
        </p:nvSpPr>
        <p:spPr>
          <a:xfrm>
            <a:off x="20188" y="3636966"/>
            <a:ext cx="9131758" cy="584775"/>
          </a:xfrm>
          <a:prstGeom prst="rect">
            <a:avLst/>
          </a:prstGeom>
          <a:solidFill>
            <a:srgbClr val="79463D"/>
          </a:solidFill>
          <a:ln w="25400" cap="flat" cmpd="sng" algn="ctr">
            <a:solidFill>
              <a:srgbClr val="79463D">
                <a:shade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BECAUSE OF SOMEONE ELSE</a:t>
            </a:r>
          </a:p>
        </p:txBody>
      </p:sp>
      <p:sp>
        <p:nvSpPr>
          <p:cNvPr id="14" name="Rectangle 13">
            <a:extLst>
              <a:ext uri="{FF2B5EF4-FFF2-40B4-BE49-F238E27FC236}">
                <a16:creationId xmlns:a16="http://schemas.microsoft.com/office/drawing/2014/main" id="{489D0709-6A6E-47F0-8AA7-D661378C38C4}"/>
              </a:ext>
            </a:extLst>
          </p:cNvPr>
          <p:cNvSpPr/>
          <p:nvPr/>
        </p:nvSpPr>
        <p:spPr>
          <a:xfrm>
            <a:off x="-7535" y="4560530"/>
            <a:ext cx="9144000" cy="1569660"/>
          </a:xfrm>
          <a:prstGeom prst="rect">
            <a:avLst/>
          </a:prstGeom>
          <a:solidFill>
            <a:srgbClr val="422E2E"/>
          </a:solidFill>
        </p:spPr>
        <p:txBody>
          <a:bodyPr>
            <a:spAutoFit/>
          </a:bodyPr>
          <a:lstStyle/>
          <a:p>
            <a:pPr algn="ctr" defTabSz="914400" fontAlgn="auto">
              <a:spcBef>
                <a:spcPts val="0"/>
              </a:spcBef>
              <a:spcAft>
                <a:spcPts val="0"/>
              </a:spcAft>
              <a:defRPr/>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And I will put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enmity between you and the woman</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And between your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seed</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and her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seed</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He shall bruise you on the head, And you shall bruise him on the heel." Genesis 3:15</a:t>
            </a:r>
            <a:endParaRPr lang="en-US" sz="3600" b="1"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B0FF68F7-C58A-4405-BE2A-C2F834C9B07D}"/>
              </a:ext>
            </a:extLst>
          </p:cNvPr>
          <p:cNvSpPr/>
          <p:nvPr/>
        </p:nvSpPr>
        <p:spPr>
          <a:xfrm>
            <a:off x="36082" y="4571974"/>
            <a:ext cx="9144000" cy="1077218"/>
          </a:xfrm>
          <a:prstGeom prst="rect">
            <a:avLst/>
          </a:prstGeom>
          <a:solidFill>
            <a:srgbClr val="422E2E"/>
          </a:solidFill>
        </p:spPr>
        <p:txBody>
          <a:bodyPr>
            <a:spAutoFit/>
          </a:bodyPr>
          <a:lstStyle/>
          <a:p>
            <a:pPr algn="ctr" defTabSz="914400" fontAlgn="auto">
              <a:spcBef>
                <a:spcPts val="0"/>
              </a:spcBef>
              <a:spcAft>
                <a:spcPts val="0"/>
              </a:spcAft>
              <a:defRPr/>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Then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Satan</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stood up against Israel and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moved David </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to number Israel. 1 Chronicles 21:1</a:t>
            </a:r>
            <a:endParaRPr lang="en-US" sz="3600" b="1"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7FEC42B5-61D2-46F9-BE33-6F7519CA4113}"/>
              </a:ext>
            </a:extLst>
          </p:cNvPr>
          <p:cNvSpPr/>
          <p:nvPr/>
        </p:nvSpPr>
        <p:spPr>
          <a:xfrm>
            <a:off x="-423" y="4549085"/>
            <a:ext cx="9144000" cy="1569660"/>
          </a:xfrm>
          <a:prstGeom prst="rect">
            <a:avLst/>
          </a:prstGeom>
          <a:solidFill>
            <a:srgbClr val="422E2E"/>
          </a:solidFill>
        </p:spPr>
        <p:txBody>
          <a:bodyPr>
            <a:spAutoFit/>
          </a:bodyPr>
          <a:lstStyle/>
          <a:p>
            <a:pPr algn="ctr" defTabSz="914400" fontAlgn="auto">
              <a:spcBef>
                <a:spcPts val="0"/>
              </a:spcBef>
              <a:spcAft>
                <a:spcPts val="0"/>
              </a:spcAft>
              <a:defRPr/>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And during supper, the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devil</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having already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put into the heart </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of Judas Iscariot, the son of Simon, to betray Him,</a:t>
            </a:r>
          </a:p>
          <a:p>
            <a:pPr algn="ctr" defTabSz="914400" fontAlgn="auto">
              <a:spcBef>
                <a:spcPts val="0"/>
              </a:spcBef>
              <a:spcAft>
                <a:spcPts val="0"/>
              </a:spcAft>
              <a:defRPr/>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John 13:2</a:t>
            </a:r>
            <a:endParaRPr lang="en-US" sz="3600" b="1"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365AEFA3-7F97-4594-99A2-3AC6686CE284}"/>
              </a:ext>
            </a:extLst>
          </p:cNvPr>
          <p:cNvSpPr/>
          <p:nvPr/>
        </p:nvSpPr>
        <p:spPr>
          <a:xfrm>
            <a:off x="22829" y="4553501"/>
            <a:ext cx="9144000" cy="1077218"/>
          </a:xfrm>
          <a:prstGeom prst="rect">
            <a:avLst/>
          </a:prstGeom>
          <a:solidFill>
            <a:srgbClr val="422E2E"/>
          </a:solidFill>
        </p:spPr>
        <p:txBody>
          <a:bodyPr>
            <a:spAutoFit/>
          </a:bodyPr>
          <a:lstStyle/>
          <a:p>
            <a:pPr algn="ctr" defTabSz="914400" fontAlgn="auto">
              <a:spcBef>
                <a:spcPts val="0"/>
              </a:spcBef>
              <a:spcAft>
                <a:spcPts val="0"/>
              </a:spcAft>
              <a:defRPr/>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Simon, Simon, behold,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Satan</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has demanded permission to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sift you like wheat</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Luke 22:31</a:t>
            </a:r>
          </a:p>
        </p:txBody>
      </p:sp>
      <p:sp>
        <p:nvSpPr>
          <p:cNvPr id="24" name="Rectangle 23">
            <a:extLst>
              <a:ext uri="{FF2B5EF4-FFF2-40B4-BE49-F238E27FC236}">
                <a16:creationId xmlns:a16="http://schemas.microsoft.com/office/drawing/2014/main" id="{24D84553-D862-454E-A309-C42D856BFE52}"/>
              </a:ext>
            </a:extLst>
          </p:cNvPr>
          <p:cNvSpPr/>
          <p:nvPr/>
        </p:nvSpPr>
        <p:spPr>
          <a:xfrm>
            <a:off x="28971" y="4630935"/>
            <a:ext cx="9144000" cy="1569660"/>
          </a:xfrm>
          <a:prstGeom prst="rect">
            <a:avLst/>
          </a:prstGeom>
          <a:solidFill>
            <a:srgbClr val="422E2E"/>
          </a:solidFill>
        </p:spPr>
        <p:txBody>
          <a:bodyPr>
            <a:spAutoFit/>
          </a:bodyPr>
          <a:lstStyle/>
          <a:p>
            <a:pPr algn="ctr" defTabSz="914400" fontAlgn="auto">
              <a:spcBef>
                <a:spcPts val="0"/>
              </a:spcBef>
              <a:spcAft>
                <a:spcPts val="0"/>
              </a:spcAft>
              <a:defRPr/>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But Peter said, "Ananias, why has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Satan filled your heart </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to lie to the Holy Spirit, and to keep back some of the price of the land? Acts 5:3</a:t>
            </a:r>
          </a:p>
        </p:txBody>
      </p:sp>
      <p:sp>
        <p:nvSpPr>
          <p:cNvPr id="25" name="Rectangle 24">
            <a:extLst>
              <a:ext uri="{FF2B5EF4-FFF2-40B4-BE49-F238E27FC236}">
                <a16:creationId xmlns:a16="http://schemas.microsoft.com/office/drawing/2014/main" id="{5164FF21-EBFE-408B-9DB2-070D1B691B8A}"/>
              </a:ext>
            </a:extLst>
          </p:cNvPr>
          <p:cNvSpPr/>
          <p:nvPr/>
        </p:nvSpPr>
        <p:spPr>
          <a:xfrm>
            <a:off x="10718" y="4572267"/>
            <a:ext cx="9144000" cy="1077218"/>
          </a:xfrm>
          <a:prstGeom prst="rect">
            <a:avLst/>
          </a:prstGeom>
          <a:solidFill>
            <a:srgbClr val="422E2E"/>
          </a:solidFill>
        </p:spPr>
        <p:txBody>
          <a:bodyPr>
            <a:spAutoFit/>
          </a:bodyPr>
          <a:lstStyle/>
          <a:p>
            <a:pPr algn="ctr" defTabSz="914400" fontAlgn="auto">
              <a:spcBef>
                <a:spcPts val="0"/>
              </a:spcBef>
              <a:spcAft>
                <a:spcPts val="0"/>
              </a:spcAft>
              <a:defRPr/>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because we wanted to come to you-- I, Paul, again and again-- but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Satan hindered us</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1 Thessalonians 2:18</a:t>
            </a:r>
          </a:p>
        </p:txBody>
      </p:sp>
      <p:sp>
        <p:nvSpPr>
          <p:cNvPr id="26" name="Rectangle 25">
            <a:extLst>
              <a:ext uri="{FF2B5EF4-FFF2-40B4-BE49-F238E27FC236}">
                <a16:creationId xmlns:a16="http://schemas.microsoft.com/office/drawing/2014/main" id="{3B8DEC93-40BB-4763-BD08-BEF7BD79250E}"/>
              </a:ext>
            </a:extLst>
          </p:cNvPr>
          <p:cNvSpPr/>
          <p:nvPr/>
        </p:nvSpPr>
        <p:spPr>
          <a:xfrm>
            <a:off x="-423" y="4560530"/>
            <a:ext cx="9144000" cy="2062103"/>
          </a:xfrm>
          <a:prstGeom prst="rect">
            <a:avLst/>
          </a:prstGeom>
          <a:solidFill>
            <a:srgbClr val="422E2E"/>
          </a:solidFill>
        </p:spPr>
        <p:txBody>
          <a:bodyPr>
            <a:spAutoFit/>
          </a:bodyPr>
          <a:lstStyle/>
          <a:p>
            <a:pPr algn="ctr" defTabSz="914400" fontAlgn="auto">
              <a:spcBef>
                <a:spcPts val="0"/>
              </a:spcBef>
              <a:spcAft>
                <a:spcPts val="0"/>
              </a:spcAft>
              <a:defRPr/>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And these are the ones who are beside the road where the word is sown; and when they hear, immediately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Satan</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comes and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takes away the word </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which has been sown in them.</a:t>
            </a:r>
          </a:p>
          <a:p>
            <a:pPr algn="ctr" defTabSz="914400" fontAlgn="auto">
              <a:spcBef>
                <a:spcPts val="0"/>
              </a:spcBef>
              <a:spcAft>
                <a:spcPts val="0"/>
              </a:spcAft>
              <a:defRPr/>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Mark 4:15</a:t>
            </a:r>
          </a:p>
        </p:txBody>
      </p:sp>
      <p:sp>
        <p:nvSpPr>
          <p:cNvPr id="27" name="TextBox 26">
            <a:extLst>
              <a:ext uri="{FF2B5EF4-FFF2-40B4-BE49-F238E27FC236}">
                <a16:creationId xmlns:a16="http://schemas.microsoft.com/office/drawing/2014/main" id="{226F730D-32CC-4343-BD03-F697ED805F10}"/>
              </a:ext>
            </a:extLst>
          </p:cNvPr>
          <p:cNvSpPr txBox="1"/>
          <p:nvPr/>
        </p:nvSpPr>
        <p:spPr>
          <a:xfrm>
            <a:off x="54825" y="4618390"/>
            <a:ext cx="9144000" cy="1077218"/>
          </a:xfrm>
          <a:prstGeom prst="rect">
            <a:avLst/>
          </a:prstGeom>
          <a:solidFill>
            <a:srgbClr val="855D5D">
              <a:lumMod val="50000"/>
            </a:srgb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Abadi MT Condensed" panose="020B0506030101010103" pitchFamily="34" charset="0"/>
                <a:cs typeface="+mn-cs"/>
              </a:rPr>
              <a:t>So the LORD said to Satan, "Behold, he is in your power, only spare his life. Job 2:6</a:t>
            </a:r>
          </a:p>
        </p:txBody>
      </p:sp>
      <p:sp>
        <p:nvSpPr>
          <p:cNvPr id="28" name="TextBox 27">
            <a:extLst>
              <a:ext uri="{FF2B5EF4-FFF2-40B4-BE49-F238E27FC236}">
                <a16:creationId xmlns:a16="http://schemas.microsoft.com/office/drawing/2014/main" id="{098AF03E-800D-4AA1-AE6B-54FD3D5A95A7}"/>
              </a:ext>
            </a:extLst>
          </p:cNvPr>
          <p:cNvSpPr txBox="1"/>
          <p:nvPr/>
        </p:nvSpPr>
        <p:spPr>
          <a:xfrm>
            <a:off x="-35702" y="4564945"/>
            <a:ext cx="9144000" cy="1077218"/>
          </a:xfrm>
          <a:prstGeom prst="rect">
            <a:avLst/>
          </a:prstGeom>
          <a:solidFill>
            <a:srgbClr val="855D5D">
              <a:lumMod val="50000"/>
            </a:srgb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Abadi MT Condensed" panose="020B0506030101010103" pitchFamily="34" charset="0"/>
                <a:cs typeface="+mn-cs"/>
              </a:rPr>
              <a:t>I say to the LORD, "You are my Lord; I have no good apart from you." Psalm 16:2</a:t>
            </a:r>
          </a:p>
        </p:txBody>
      </p:sp>
      <p:sp>
        <p:nvSpPr>
          <p:cNvPr id="29" name="TextBox 28">
            <a:extLst>
              <a:ext uri="{FF2B5EF4-FFF2-40B4-BE49-F238E27FC236}">
                <a16:creationId xmlns:a16="http://schemas.microsoft.com/office/drawing/2014/main" id="{92BA024B-4EB1-49F1-9FB3-577565BA8AF9}"/>
              </a:ext>
            </a:extLst>
          </p:cNvPr>
          <p:cNvSpPr txBox="1"/>
          <p:nvPr/>
        </p:nvSpPr>
        <p:spPr>
          <a:xfrm>
            <a:off x="-22829" y="4537322"/>
            <a:ext cx="9144000" cy="1077218"/>
          </a:xfrm>
          <a:prstGeom prst="rect">
            <a:avLst/>
          </a:prstGeom>
          <a:solidFill>
            <a:srgbClr val="855D5D">
              <a:lumMod val="50000"/>
            </a:srgb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Abadi MT Condensed" panose="020B0506030101010103" pitchFamily="34" charset="0"/>
                <a:cs typeface="+mn-cs"/>
              </a:rPr>
              <a:t>Oh, taste and see that the LORD is good! Blessed is the man who takes refuge in him! Psalm 34:8</a:t>
            </a:r>
          </a:p>
        </p:txBody>
      </p:sp>
      <p:sp>
        <p:nvSpPr>
          <p:cNvPr id="18" name="TextBox 17">
            <a:extLst>
              <a:ext uri="{FF2B5EF4-FFF2-40B4-BE49-F238E27FC236}">
                <a16:creationId xmlns:a16="http://schemas.microsoft.com/office/drawing/2014/main" id="{1D9EE409-9248-4E35-BEA8-E30897C4B7D7}"/>
              </a:ext>
            </a:extLst>
          </p:cNvPr>
          <p:cNvSpPr txBox="1"/>
          <p:nvPr/>
        </p:nvSpPr>
        <p:spPr>
          <a:xfrm>
            <a:off x="2628203" y="397620"/>
            <a:ext cx="7176979" cy="523220"/>
          </a:xfrm>
          <a:prstGeom prst="rect">
            <a:avLst/>
          </a:prstGeom>
          <a:noFill/>
        </p:spPr>
        <p:txBody>
          <a:bodyPr wrap="square" rtlCol="0">
            <a:spAutoFit/>
          </a:bodyPr>
          <a:lstStyle/>
          <a:p>
            <a:pPr defTabSz="914400" fontAlgn="auto">
              <a:spcBef>
                <a:spcPts val="0"/>
              </a:spcBef>
              <a:spcAft>
                <a:spcPts val="0"/>
              </a:spcAft>
            </a:pPr>
            <a:r>
              <a:rPr lang="en-US" sz="2800" dirty="0">
                <a:solidFill>
                  <a:prstClr val="white"/>
                </a:solidFill>
                <a:latin typeface="BigNoodleTitling" panose="02000708030402040100" pitchFamily="2" charset="0"/>
                <a:ea typeface="+mn-ea"/>
                <a:cs typeface="+mn-cs"/>
              </a:rPr>
              <a:t>How can I know</a:t>
            </a:r>
          </a:p>
        </p:txBody>
      </p:sp>
      <p:sp>
        <p:nvSpPr>
          <p:cNvPr id="19" name="TextBox 18">
            <a:extLst>
              <a:ext uri="{FF2B5EF4-FFF2-40B4-BE49-F238E27FC236}">
                <a16:creationId xmlns:a16="http://schemas.microsoft.com/office/drawing/2014/main" id="{D947924C-54F4-4D81-B410-95A0A81541F7}"/>
              </a:ext>
            </a:extLst>
          </p:cNvPr>
          <p:cNvSpPr txBox="1"/>
          <p:nvPr/>
        </p:nvSpPr>
        <p:spPr>
          <a:xfrm>
            <a:off x="2585671" y="660308"/>
            <a:ext cx="7176978" cy="830997"/>
          </a:xfrm>
          <a:prstGeom prst="rect">
            <a:avLst/>
          </a:prstGeom>
          <a:noFill/>
        </p:spPr>
        <p:txBody>
          <a:bodyPr wrap="square" rtlCol="0">
            <a:spAutoFit/>
          </a:bodyPr>
          <a:lstStyle/>
          <a:p>
            <a:pPr defTabSz="914400" fontAlgn="auto">
              <a:spcBef>
                <a:spcPts val="0"/>
              </a:spcBef>
              <a:spcAft>
                <a:spcPts val="0"/>
              </a:spcAft>
            </a:pPr>
            <a:r>
              <a:rPr lang="en-US" sz="4800" dirty="0">
                <a:solidFill>
                  <a:prstClr val="white"/>
                </a:solidFill>
                <a:latin typeface="BigNoodleTitling" panose="02000708030402040100" pitchFamily="2" charset="0"/>
                <a:ea typeface="+mn-ea"/>
                <a:cs typeface="+mn-cs"/>
              </a:rPr>
              <a:t>God is good?</a:t>
            </a:r>
          </a:p>
        </p:txBody>
      </p:sp>
    </p:spTree>
    <p:extLst>
      <p:ext uri="{BB962C8B-B14F-4D97-AF65-F5344CB8AC3E}">
        <p14:creationId xmlns:p14="http://schemas.microsoft.com/office/powerpoint/2010/main" val="33438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16" presetClass="entr" presetSubtype="2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1" nodeType="clickEffect">
                                  <p:stCondLst>
                                    <p:cond delay="0"/>
                                  </p:stCondLst>
                                  <p:childTnLst>
                                    <p:animEffect transition="out" filter="barn(inVertic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xit" presetSubtype="21" fill="hold" grpId="1" nodeType="clickEffect">
                                  <p:stCondLst>
                                    <p:cond delay="0"/>
                                  </p:stCondLst>
                                  <p:childTnLst>
                                    <p:animEffect transition="out" filter="barn(inVertical)">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par>
                                <p:cTn id="34" presetID="16" presetClass="entr" presetSubtype="21"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par>
                                <p:cTn id="42" presetID="16" presetClass="entr" presetSubtype="21"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arn(inVertical)">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xit" presetSubtype="21" fill="hold" grpId="1" nodeType="clickEffect">
                                  <p:stCondLst>
                                    <p:cond delay="0"/>
                                  </p:stCondLst>
                                  <p:childTnLst>
                                    <p:animEffect transition="out" filter="barn(inVertical)">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par>
                                <p:cTn id="50" presetID="16" presetClass="entr" presetSubtype="21"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xit" presetSubtype="21" fill="hold" grpId="1" nodeType="clickEffect">
                                  <p:stCondLst>
                                    <p:cond delay="0"/>
                                  </p:stCondLst>
                                  <p:childTnLst>
                                    <p:animEffect transition="out" filter="barn(inVertical)">
                                      <p:cBhvr>
                                        <p:cTn id="56" dur="500"/>
                                        <p:tgtEl>
                                          <p:spTgt spid="25"/>
                                        </p:tgtEl>
                                      </p:cBhvr>
                                    </p:animEffect>
                                    <p:set>
                                      <p:cBhvr>
                                        <p:cTn id="57" dur="1" fill="hold">
                                          <p:stCondLst>
                                            <p:cond delay="499"/>
                                          </p:stCondLst>
                                        </p:cTn>
                                        <p:tgtEl>
                                          <p:spTgt spid="25"/>
                                        </p:tgtEl>
                                        <p:attrNameLst>
                                          <p:attrName>style.visibility</p:attrName>
                                        </p:attrNameLst>
                                      </p:cBhvr>
                                      <p:to>
                                        <p:strVal val="hidden"/>
                                      </p:to>
                                    </p:set>
                                  </p:childTnLst>
                                </p:cTn>
                              </p:par>
                              <p:par>
                                <p:cTn id="58" presetID="16" presetClass="entr" presetSubtype="21"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inVertical)">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xit" presetSubtype="21" fill="hold" grpId="1" nodeType="clickEffect">
                                  <p:stCondLst>
                                    <p:cond delay="0"/>
                                  </p:stCondLst>
                                  <p:childTnLst>
                                    <p:animEffect transition="out" filter="barn(inVertical)">
                                      <p:cBhvr>
                                        <p:cTn id="64" dur="500"/>
                                        <p:tgtEl>
                                          <p:spTgt spid="26"/>
                                        </p:tgtEl>
                                      </p:cBhvr>
                                    </p:animEffect>
                                    <p:set>
                                      <p:cBhvr>
                                        <p:cTn id="65" dur="1" fill="hold">
                                          <p:stCondLst>
                                            <p:cond delay="499"/>
                                          </p:stCondLst>
                                        </p:cTn>
                                        <p:tgtEl>
                                          <p:spTgt spid="26"/>
                                        </p:tgtEl>
                                        <p:attrNameLst>
                                          <p:attrName>style.visibility</p:attrName>
                                        </p:attrNameLst>
                                      </p:cBhvr>
                                      <p:to>
                                        <p:strVal val="hidden"/>
                                      </p:to>
                                    </p:set>
                                  </p:childTnLst>
                                </p:cTn>
                              </p:par>
                              <p:par>
                                <p:cTn id="66" presetID="16" presetClass="entr" presetSubtype="21"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barn(inVertical)">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inVertical)">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barn(inVertical)">
                                      <p:cBhvr>
                                        <p:cTn id="7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P spid="15" grpId="0" animBg="1"/>
      <p:bldP spid="15" grpId="1" animBg="1"/>
      <p:bldP spid="16" grpId="0" animBg="1"/>
      <p:bldP spid="16" grpId="1" animBg="1"/>
      <p:bldP spid="23" grpId="0" animBg="1"/>
      <p:bldP spid="23" grpId="1" animBg="1"/>
      <p:bldP spid="24" grpId="0" animBg="1"/>
      <p:bldP spid="24" grpId="1" animBg="1"/>
      <p:bldP spid="25" grpId="0" animBg="1"/>
      <p:bldP spid="25" grpId="1" animBg="1"/>
      <p:bldP spid="26" grpId="0" animBg="1"/>
      <p:bldP spid="26" grpId="1"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2F81B7B-87E3-4AB1-A5DE-95A2996200A8}"/>
              </a:ext>
            </a:extLst>
          </p:cNvPr>
          <p:cNvSpPr txBox="1"/>
          <p:nvPr/>
        </p:nvSpPr>
        <p:spPr>
          <a:xfrm>
            <a:off x="6120" y="1478323"/>
            <a:ext cx="9131759" cy="584775"/>
          </a:xfrm>
          <a:prstGeom prst="rect">
            <a:avLst/>
          </a:prstGeom>
          <a:solidFill>
            <a:srgbClr val="4C5A6A">
              <a:lumMod val="75000"/>
            </a:srgbClr>
          </a:solidFill>
          <a:ln w="25400" cap="flat" cmpd="sng" algn="ctr">
            <a:solidFill>
              <a:srgbClr val="4C5A6A">
                <a:lumMod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HOW DO WE TASTE THE GOODNESS OF GOD? </a:t>
            </a:r>
          </a:p>
        </p:txBody>
      </p:sp>
      <p:sp>
        <p:nvSpPr>
          <p:cNvPr id="16" name="TextBox 15">
            <a:extLst>
              <a:ext uri="{FF2B5EF4-FFF2-40B4-BE49-F238E27FC236}">
                <a16:creationId xmlns:a16="http://schemas.microsoft.com/office/drawing/2014/main" id="{11778B4A-2AA2-4CBA-9364-942F65E21D3A}"/>
              </a:ext>
            </a:extLst>
          </p:cNvPr>
          <p:cNvSpPr txBox="1"/>
          <p:nvPr/>
        </p:nvSpPr>
        <p:spPr>
          <a:xfrm>
            <a:off x="6121" y="2223524"/>
            <a:ext cx="9131758" cy="584775"/>
          </a:xfrm>
          <a:prstGeom prst="rect">
            <a:avLst/>
          </a:prstGeom>
          <a:solidFill>
            <a:srgbClr val="79463D"/>
          </a:solidFill>
          <a:ln w="25400" cap="flat" cmpd="sng" algn="ctr">
            <a:solidFill>
              <a:srgbClr val="79463D">
                <a:shade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BY WHAT HE CREATES OUT OF </a:t>
            </a:r>
            <a:r>
              <a:rPr lang="en-US" sz="3200" kern="0" dirty="0">
                <a:solidFill>
                  <a:srgbClr val="FFFF00"/>
                </a:solidFill>
                <a:latin typeface="ITC Avant Garde Gothic Demi" panose="020B0802020202020204" pitchFamily="34" charset="0"/>
                <a:ea typeface="+mn-ea"/>
                <a:cs typeface="Times"/>
              </a:rPr>
              <a:t>NOTHING</a:t>
            </a:r>
          </a:p>
        </p:txBody>
      </p:sp>
      <p:sp>
        <p:nvSpPr>
          <p:cNvPr id="17" name="Rectangle 16">
            <a:extLst>
              <a:ext uri="{FF2B5EF4-FFF2-40B4-BE49-F238E27FC236}">
                <a16:creationId xmlns:a16="http://schemas.microsoft.com/office/drawing/2014/main" id="{93A5DC77-55CF-4D61-AC4C-BDE3C9711958}"/>
              </a:ext>
            </a:extLst>
          </p:cNvPr>
          <p:cNvSpPr/>
          <p:nvPr/>
        </p:nvSpPr>
        <p:spPr>
          <a:xfrm>
            <a:off x="17660" y="3671632"/>
            <a:ext cx="9144000" cy="1569660"/>
          </a:xfrm>
          <a:prstGeom prst="rect">
            <a:avLst/>
          </a:prstGeom>
          <a:solidFill>
            <a:srgbClr val="422E2E"/>
          </a:solidFill>
        </p:spPr>
        <p:txBody>
          <a:bodyPr>
            <a:spAutoFit/>
          </a:bodyPr>
          <a:lstStyle/>
          <a:p>
            <a:pPr algn="ctr" defTabSz="914400" fontAlgn="auto">
              <a:spcBef>
                <a:spcPts val="0"/>
              </a:spcBef>
              <a:spcAft>
                <a:spcPts val="0"/>
              </a:spcAft>
              <a:defRPr/>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And God saw all that He had made, and behold, </a:t>
            </a:r>
            <a:r>
              <a:rPr lang="en-US" sz="3200"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it was very good</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And there was evening and there was morning, the sixth day. Genesis 1:31</a:t>
            </a:r>
          </a:p>
        </p:txBody>
      </p:sp>
      <p:sp>
        <p:nvSpPr>
          <p:cNvPr id="18" name="Rectangle 17">
            <a:extLst>
              <a:ext uri="{FF2B5EF4-FFF2-40B4-BE49-F238E27FC236}">
                <a16:creationId xmlns:a16="http://schemas.microsoft.com/office/drawing/2014/main" id="{F21C1277-07E2-4A0C-9D24-F51EDAD3AA5D}"/>
              </a:ext>
            </a:extLst>
          </p:cNvPr>
          <p:cNvSpPr/>
          <p:nvPr/>
        </p:nvSpPr>
        <p:spPr>
          <a:xfrm>
            <a:off x="17660" y="4102431"/>
            <a:ext cx="9144000" cy="1077218"/>
          </a:xfrm>
          <a:prstGeom prst="rect">
            <a:avLst/>
          </a:prstGeom>
          <a:solidFill>
            <a:srgbClr val="422E2E"/>
          </a:solidFill>
        </p:spPr>
        <p:txBody>
          <a:bodyPr>
            <a:spAutoFit/>
          </a:bodyPr>
          <a:lstStyle/>
          <a:p>
            <a:pPr algn="ctr" defTabSz="914400" fontAlgn="auto">
              <a:spcBef>
                <a:spcPts val="0"/>
              </a:spcBef>
              <a:spcAft>
                <a:spcPts val="0"/>
              </a:spcAft>
              <a:defRPr/>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He has made everything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beautiful</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in its time… </a:t>
            </a:r>
          </a:p>
          <a:p>
            <a:pPr algn="ctr" defTabSz="914400" fontAlgn="auto">
              <a:spcBef>
                <a:spcPts val="0"/>
              </a:spcBef>
              <a:spcAft>
                <a:spcPts val="0"/>
              </a:spcAft>
              <a:defRPr/>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Ecclesiastes 3:11</a:t>
            </a:r>
          </a:p>
        </p:txBody>
      </p:sp>
      <p:sp>
        <p:nvSpPr>
          <p:cNvPr id="19" name="Rectangle 18">
            <a:extLst>
              <a:ext uri="{FF2B5EF4-FFF2-40B4-BE49-F238E27FC236}">
                <a16:creationId xmlns:a16="http://schemas.microsoft.com/office/drawing/2014/main" id="{61494814-3E65-47E0-A2CC-C4C157684A88}"/>
              </a:ext>
            </a:extLst>
          </p:cNvPr>
          <p:cNvSpPr/>
          <p:nvPr/>
        </p:nvSpPr>
        <p:spPr>
          <a:xfrm>
            <a:off x="17660" y="3683097"/>
            <a:ext cx="9144000" cy="1569660"/>
          </a:xfrm>
          <a:prstGeom prst="rect">
            <a:avLst/>
          </a:prstGeom>
          <a:solidFill>
            <a:srgbClr val="422E2E"/>
          </a:solidFill>
        </p:spPr>
        <p:txBody>
          <a:bodyPr>
            <a:spAutoFit/>
          </a:bodyPr>
          <a:lstStyle/>
          <a:p>
            <a:pPr algn="ctr" defTabSz="914400" fontAlgn="auto">
              <a:spcBef>
                <a:spcPts val="0"/>
              </a:spcBef>
              <a:spcAft>
                <a:spcPts val="0"/>
              </a:spcAft>
              <a:defRPr/>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For everything created by God is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good</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and nothing is to be rejected if it is received with thanksgiving, </a:t>
            </a:r>
          </a:p>
          <a:p>
            <a:pPr algn="ctr" defTabSz="914400" fontAlgn="auto">
              <a:spcBef>
                <a:spcPts val="0"/>
              </a:spcBef>
              <a:spcAft>
                <a:spcPts val="0"/>
              </a:spcAft>
              <a:defRPr/>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1 Timothy 4:4</a:t>
            </a:r>
          </a:p>
        </p:txBody>
      </p:sp>
      <p:sp>
        <p:nvSpPr>
          <p:cNvPr id="20" name="TextBox 19">
            <a:extLst>
              <a:ext uri="{FF2B5EF4-FFF2-40B4-BE49-F238E27FC236}">
                <a16:creationId xmlns:a16="http://schemas.microsoft.com/office/drawing/2014/main" id="{402F20D2-D6FD-40DF-B1B4-37583044D757}"/>
              </a:ext>
            </a:extLst>
          </p:cNvPr>
          <p:cNvSpPr txBox="1"/>
          <p:nvPr/>
        </p:nvSpPr>
        <p:spPr>
          <a:xfrm>
            <a:off x="6121" y="4050998"/>
            <a:ext cx="9144000" cy="2062103"/>
          </a:xfrm>
          <a:prstGeom prst="rect">
            <a:avLst/>
          </a:prstGeom>
          <a:solidFill>
            <a:srgbClr val="855D5D">
              <a:lumMod val="50000"/>
            </a:srgb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Abadi MT Condensed" panose="020B0506030101010103" pitchFamily="34" charset="0"/>
                <a:cs typeface="+mn-cs"/>
              </a:rPr>
              <a:t>in order that you may be sons of your Father who is in heaven; for He causes His sun to rise on the evil and the good, and sends rain on the righteous and the unrighteous. Matthew 5:45</a:t>
            </a:r>
          </a:p>
        </p:txBody>
      </p:sp>
      <p:sp>
        <p:nvSpPr>
          <p:cNvPr id="11" name="TextBox 10">
            <a:extLst>
              <a:ext uri="{FF2B5EF4-FFF2-40B4-BE49-F238E27FC236}">
                <a16:creationId xmlns:a16="http://schemas.microsoft.com/office/drawing/2014/main" id="{B029D70F-8A73-4D31-BC08-77BC74FCEA3C}"/>
              </a:ext>
            </a:extLst>
          </p:cNvPr>
          <p:cNvSpPr txBox="1"/>
          <p:nvPr/>
        </p:nvSpPr>
        <p:spPr>
          <a:xfrm>
            <a:off x="2628203" y="397620"/>
            <a:ext cx="7176979" cy="523220"/>
          </a:xfrm>
          <a:prstGeom prst="rect">
            <a:avLst/>
          </a:prstGeom>
          <a:noFill/>
        </p:spPr>
        <p:txBody>
          <a:bodyPr wrap="square" rtlCol="0">
            <a:spAutoFit/>
          </a:bodyPr>
          <a:lstStyle/>
          <a:p>
            <a:pPr defTabSz="914400" fontAlgn="auto">
              <a:spcBef>
                <a:spcPts val="0"/>
              </a:spcBef>
              <a:spcAft>
                <a:spcPts val="0"/>
              </a:spcAft>
            </a:pPr>
            <a:r>
              <a:rPr lang="en-US" sz="2800" dirty="0">
                <a:solidFill>
                  <a:prstClr val="white"/>
                </a:solidFill>
                <a:latin typeface="BigNoodleTitling" panose="02000708030402040100" pitchFamily="2" charset="0"/>
                <a:ea typeface="+mn-ea"/>
                <a:cs typeface="+mn-cs"/>
              </a:rPr>
              <a:t>How can I know</a:t>
            </a:r>
          </a:p>
        </p:txBody>
      </p:sp>
      <p:sp>
        <p:nvSpPr>
          <p:cNvPr id="12" name="TextBox 11">
            <a:extLst>
              <a:ext uri="{FF2B5EF4-FFF2-40B4-BE49-F238E27FC236}">
                <a16:creationId xmlns:a16="http://schemas.microsoft.com/office/drawing/2014/main" id="{2F1EC30C-8B6A-4CC3-B675-FD803325A4EA}"/>
              </a:ext>
            </a:extLst>
          </p:cNvPr>
          <p:cNvSpPr txBox="1"/>
          <p:nvPr/>
        </p:nvSpPr>
        <p:spPr>
          <a:xfrm>
            <a:off x="2585671" y="660308"/>
            <a:ext cx="7176978" cy="830997"/>
          </a:xfrm>
          <a:prstGeom prst="rect">
            <a:avLst/>
          </a:prstGeom>
          <a:noFill/>
        </p:spPr>
        <p:txBody>
          <a:bodyPr wrap="square" rtlCol="0">
            <a:spAutoFit/>
          </a:bodyPr>
          <a:lstStyle/>
          <a:p>
            <a:pPr defTabSz="914400" fontAlgn="auto">
              <a:spcBef>
                <a:spcPts val="0"/>
              </a:spcBef>
              <a:spcAft>
                <a:spcPts val="0"/>
              </a:spcAft>
            </a:pPr>
            <a:r>
              <a:rPr lang="en-US" sz="4800" dirty="0">
                <a:solidFill>
                  <a:prstClr val="white"/>
                </a:solidFill>
                <a:latin typeface="BigNoodleTitling" panose="02000708030402040100" pitchFamily="2" charset="0"/>
                <a:ea typeface="+mn-ea"/>
                <a:cs typeface="+mn-cs"/>
              </a:rPr>
              <a:t>God is good?</a:t>
            </a:r>
          </a:p>
        </p:txBody>
      </p:sp>
    </p:spTree>
    <p:extLst>
      <p:ext uri="{BB962C8B-B14F-4D97-AF65-F5344CB8AC3E}">
        <p14:creationId xmlns:p14="http://schemas.microsoft.com/office/powerpoint/2010/main" val="398031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grpId="1" nodeType="clickEffect">
                                  <p:stCondLst>
                                    <p:cond delay="0"/>
                                  </p:stCondLst>
                                  <p:childTnLst>
                                    <p:animEffect transition="out" filter="barn(inVertical)">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grpId="1" nodeType="clickEffect">
                                  <p:stCondLst>
                                    <p:cond delay="0"/>
                                  </p:stCondLst>
                                  <p:childTnLst>
                                    <p:animEffect transition="out" filter="barn(inVertical)">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BD54B36-4473-47D1-958E-44F6B8A13AA3}"/>
              </a:ext>
            </a:extLst>
          </p:cNvPr>
          <p:cNvSpPr txBox="1"/>
          <p:nvPr/>
        </p:nvSpPr>
        <p:spPr>
          <a:xfrm>
            <a:off x="6120" y="1478322"/>
            <a:ext cx="9131759" cy="584775"/>
          </a:xfrm>
          <a:prstGeom prst="rect">
            <a:avLst/>
          </a:prstGeom>
          <a:solidFill>
            <a:srgbClr val="4C5A6A">
              <a:lumMod val="75000"/>
            </a:srgbClr>
          </a:solidFill>
          <a:ln w="25400" cap="flat" cmpd="sng" algn="ctr">
            <a:solidFill>
              <a:srgbClr val="4C5A6A">
                <a:lumMod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HOW DO WE TASTE THE GOODNESS OF GOD? </a:t>
            </a:r>
          </a:p>
        </p:txBody>
      </p:sp>
      <p:sp>
        <p:nvSpPr>
          <p:cNvPr id="18" name="TextBox 17">
            <a:extLst>
              <a:ext uri="{FF2B5EF4-FFF2-40B4-BE49-F238E27FC236}">
                <a16:creationId xmlns:a16="http://schemas.microsoft.com/office/drawing/2014/main" id="{3DDF1556-C3D3-4832-9953-91D9038F3B2E}"/>
              </a:ext>
            </a:extLst>
          </p:cNvPr>
          <p:cNvSpPr txBox="1"/>
          <p:nvPr/>
        </p:nvSpPr>
        <p:spPr>
          <a:xfrm>
            <a:off x="6121" y="2223523"/>
            <a:ext cx="9131758" cy="584775"/>
          </a:xfrm>
          <a:prstGeom prst="rect">
            <a:avLst/>
          </a:prstGeom>
          <a:solidFill>
            <a:srgbClr val="79463D"/>
          </a:solidFill>
          <a:ln w="25400" cap="flat" cmpd="sng" algn="ctr">
            <a:solidFill>
              <a:srgbClr val="79463D">
                <a:shade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BY WHAT HE CREATES OUT OF </a:t>
            </a:r>
            <a:r>
              <a:rPr lang="en-US" sz="3200" kern="0" dirty="0">
                <a:solidFill>
                  <a:srgbClr val="FFFF00"/>
                </a:solidFill>
                <a:latin typeface="ITC Avant Garde Gothic Demi" panose="020B0802020202020204" pitchFamily="34" charset="0"/>
                <a:ea typeface="+mn-ea"/>
                <a:cs typeface="Times"/>
              </a:rPr>
              <a:t>NOTHING</a:t>
            </a:r>
          </a:p>
        </p:txBody>
      </p:sp>
      <p:sp>
        <p:nvSpPr>
          <p:cNvPr id="19" name="TextBox 18">
            <a:extLst>
              <a:ext uri="{FF2B5EF4-FFF2-40B4-BE49-F238E27FC236}">
                <a16:creationId xmlns:a16="http://schemas.microsoft.com/office/drawing/2014/main" id="{1A8D0B09-CF47-4609-AA98-17D1BBC6D007}"/>
              </a:ext>
            </a:extLst>
          </p:cNvPr>
          <p:cNvSpPr txBox="1"/>
          <p:nvPr/>
        </p:nvSpPr>
        <p:spPr>
          <a:xfrm>
            <a:off x="12243" y="2968724"/>
            <a:ext cx="9131758" cy="584775"/>
          </a:xfrm>
          <a:prstGeom prst="rect">
            <a:avLst/>
          </a:prstGeom>
          <a:solidFill>
            <a:srgbClr val="79463D"/>
          </a:solidFill>
          <a:ln w="25400" cap="flat" cmpd="sng" algn="ctr">
            <a:solidFill>
              <a:srgbClr val="79463D">
                <a:shade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BY WHAT HE CREATES OUT OF </a:t>
            </a:r>
            <a:r>
              <a:rPr lang="en-US" sz="3200" kern="0" dirty="0">
                <a:solidFill>
                  <a:srgbClr val="FFFF00"/>
                </a:solidFill>
                <a:latin typeface="ITC Avant Garde Gothic Demi" panose="020B0802020202020204" pitchFamily="34" charset="0"/>
                <a:ea typeface="+mn-ea"/>
                <a:cs typeface="Times"/>
              </a:rPr>
              <a:t>SINNERS</a:t>
            </a:r>
          </a:p>
        </p:txBody>
      </p:sp>
      <p:sp>
        <p:nvSpPr>
          <p:cNvPr id="11" name="TextBox 10">
            <a:extLst>
              <a:ext uri="{FF2B5EF4-FFF2-40B4-BE49-F238E27FC236}">
                <a16:creationId xmlns:a16="http://schemas.microsoft.com/office/drawing/2014/main" id="{5C6BA1F8-4193-4BD5-80B3-1E3C2A868F2E}"/>
              </a:ext>
            </a:extLst>
          </p:cNvPr>
          <p:cNvSpPr txBox="1"/>
          <p:nvPr/>
        </p:nvSpPr>
        <p:spPr>
          <a:xfrm>
            <a:off x="2628203" y="397620"/>
            <a:ext cx="7176979" cy="523220"/>
          </a:xfrm>
          <a:prstGeom prst="rect">
            <a:avLst/>
          </a:prstGeom>
          <a:noFill/>
        </p:spPr>
        <p:txBody>
          <a:bodyPr wrap="square" rtlCol="0">
            <a:spAutoFit/>
          </a:bodyPr>
          <a:lstStyle/>
          <a:p>
            <a:pPr defTabSz="914400" fontAlgn="auto">
              <a:spcBef>
                <a:spcPts val="0"/>
              </a:spcBef>
              <a:spcAft>
                <a:spcPts val="0"/>
              </a:spcAft>
            </a:pPr>
            <a:r>
              <a:rPr lang="en-US" sz="2800" dirty="0">
                <a:solidFill>
                  <a:prstClr val="white"/>
                </a:solidFill>
                <a:latin typeface="BigNoodleTitling" panose="02000708030402040100" pitchFamily="2" charset="0"/>
                <a:ea typeface="+mn-ea"/>
                <a:cs typeface="+mn-cs"/>
              </a:rPr>
              <a:t>How can I know</a:t>
            </a:r>
          </a:p>
        </p:txBody>
      </p:sp>
      <p:sp>
        <p:nvSpPr>
          <p:cNvPr id="12" name="TextBox 11">
            <a:extLst>
              <a:ext uri="{FF2B5EF4-FFF2-40B4-BE49-F238E27FC236}">
                <a16:creationId xmlns:a16="http://schemas.microsoft.com/office/drawing/2014/main" id="{6257022F-A419-4799-9814-2FF284385C4B}"/>
              </a:ext>
            </a:extLst>
          </p:cNvPr>
          <p:cNvSpPr txBox="1"/>
          <p:nvPr/>
        </p:nvSpPr>
        <p:spPr>
          <a:xfrm>
            <a:off x="2585671" y="660308"/>
            <a:ext cx="7176978" cy="830997"/>
          </a:xfrm>
          <a:prstGeom prst="rect">
            <a:avLst/>
          </a:prstGeom>
          <a:noFill/>
        </p:spPr>
        <p:txBody>
          <a:bodyPr wrap="square" rtlCol="0">
            <a:spAutoFit/>
          </a:bodyPr>
          <a:lstStyle/>
          <a:p>
            <a:pPr defTabSz="914400" fontAlgn="auto">
              <a:spcBef>
                <a:spcPts val="0"/>
              </a:spcBef>
              <a:spcAft>
                <a:spcPts val="0"/>
              </a:spcAft>
            </a:pPr>
            <a:r>
              <a:rPr lang="en-US" sz="4800" dirty="0">
                <a:solidFill>
                  <a:prstClr val="white"/>
                </a:solidFill>
                <a:latin typeface="BigNoodleTitling" panose="02000708030402040100" pitchFamily="2" charset="0"/>
                <a:ea typeface="+mn-ea"/>
                <a:cs typeface="+mn-cs"/>
              </a:rPr>
              <a:t>God is good?</a:t>
            </a:r>
          </a:p>
        </p:txBody>
      </p:sp>
      <p:sp>
        <p:nvSpPr>
          <p:cNvPr id="13" name="Rectangle 12">
            <a:extLst>
              <a:ext uri="{FF2B5EF4-FFF2-40B4-BE49-F238E27FC236}">
                <a16:creationId xmlns:a16="http://schemas.microsoft.com/office/drawing/2014/main" id="{B59D2248-6F66-41A2-9A25-88F41F8B14F6}"/>
              </a:ext>
            </a:extLst>
          </p:cNvPr>
          <p:cNvSpPr/>
          <p:nvPr/>
        </p:nvSpPr>
        <p:spPr>
          <a:xfrm>
            <a:off x="12243" y="3953700"/>
            <a:ext cx="9144000" cy="1077218"/>
          </a:xfrm>
          <a:prstGeom prst="rect">
            <a:avLst/>
          </a:prstGeom>
          <a:solidFill>
            <a:srgbClr val="422E2E"/>
          </a:solidFill>
        </p:spPr>
        <p:txBody>
          <a:bodyPr>
            <a:spAutoFit/>
          </a:bodyPr>
          <a:lstStyle/>
          <a:p>
            <a:pPr algn="ctr" defTabSz="914400" fontAlgn="auto">
              <a:spcBef>
                <a:spcPts val="0"/>
              </a:spcBef>
              <a:spcAft>
                <a:spcPts val="0"/>
              </a:spcAft>
              <a:defRPr/>
            </a:pP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Good</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and upright is the LORD; therefore he instructs sinners in his ways. Psalm 25:8</a:t>
            </a:r>
          </a:p>
        </p:txBody>
      </p:sp>
      <p:sp>
        <p:nvSpPr>
          <p:cNvPr id="14" name="Rectangle 13">
            <a:extLst>
              <a:ext uri="{FF2B5EF4-FFF2-40B4-BE49-F238E27FC236}">
                <a16:creationId xmlns:a16="http://schemas.microsoft.com/office/drawing/2014/main" id="{2E9A11EC-7348-44F2-B638-37558C2F8444}"/>
              </a:ext>
            </a:extLst>
          </p:cNvPr>
          <p:cNvSpPr/>
          <p:nvPr/>
        </p:nvSpPr>
        <p:spPr>
          <a:xfrm>
            <a:off x="12243" y="3953700"/>
            <a:ext cx="9144000" cy="1569660"/>
          </a:xfrm>
          <a:prstGeom prst="rect">
            <a:avLst/>
          </a:prstGeom>
          <a:solidFill>
            <a:srgbClr val="422E2E"/>
          </a:solidFill>
        </p:spPr>
        <p:txBody>
          <a:bodyPr>
            <a:spAutoFit/>
          </a:bodyPr>
          <a:lstStyle/>
          <a:p>
            <a:pPr algn="ctr" defTabSz="914400" fontAlgn="auto">
              <a:spcBef>
                <a:spcPts val="0"/>
              </a:spcBef>
              <a:spcAft>
                <a:spcPts val="0"/>
              </a:spcAft>
              <a:defRPr/>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Therefore if any man is in Christ, he is a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new creature</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the old things passed away; behold, new things have come.</a:t>
            </a:r>
          </a:p>
          <a:p>
            <a:pPr algn="ctr" defTabSz="914400" fontAlgn="auto">
              <a:spcBef>
                <a:spcPts val="0"/>
              </a:spcBef>
              <a:spcAft>
                <a:spcPts val="0"/>
              </a:spcAft>
              <a:defRPr/>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2 Corinthians 5:17</a:t>
            </a:r>
          </a:p>
        </p:txBody>
      </p:sp>
      <p:sp>
        <p:nvSpPr>
          <p:cNvPr id="15" name="TextBox 14">
            <a:extLst>
              <a:ext uri="{FF2B5EF4-FFF2-40B4-BE49-F238E27FC236}">
                <a16:creationId xmlns:a16="http://schemas.microsoft.com/office/drawing/2014/main" id="{D994FBDB-194E-4C9B-90E4-D0015AA79EC4}"/>
              </a:ext>
            </a:extLst>
          </p:cNvPr>
          <p:cNvSpPr txBox="1"/>
          <p:nvPr/>
        </p:nvSpPr>
        <p:spPr>
          <a:xfrm>
            <a:off x="12243" y="3953700"/>
            <a:ext cx="9144000" cy="1569660"/>
          </a:xfrm>
          <a:prstGeom prst="rect">
            <a:avLst/>
          </a:prstGeom>
          <a:solidFill>
            <a:srgbClr val="855D5D">
              <a:lumMod val="50000"/>
            </a:srgb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Abadi MT Condensed" panose="020B0506030101010103" pitchFamily="34" charset="0"/>
                <a:cs typeface="+mn-cs"/>
              </a:rPr>
              <a:t>For I am confident of this very thing, that He who began a </a:t>
            </a:r>
            <a:r>
              <a:rPr kumimoji="0" lang="en-US" sz="3200" b="1" i="0" u="none" strike="noStrike" kern="0" cap="none" spc="0" normalizeH="0" baseline="0" noProof="0" dirty="0">
                <a:ln>
                  <a:noFill/>
                </a:ln>
                <a:solidFill>
                  <a:srgbClr val="FFFF00"/>
                </a:solidFill>
                <a:effectLst/>
                <a:uLnTx/>
                <a:uFillTx/>
                <a:latin typeface="Abadi MT Condensed" panose="020B0506030101010103" pitchFamily="34" charset="0"/>
                <a:cs typeface="+mn-cs"/>
              </a:rPr>
              <a:t>good work </a:t>
            </a:r>
            <a:r>
              <a:rPr kumimoji="0" lang="en-US" sz="3200" b="0" i="0" u="none" strike="noStrike" kern="0" cap="none" spc="0" normalizeH="0" baseline="0" noProof="0" dirty="0">
                <a:ln>
                  <a:noFill/>
                </a:ln>
                <a:solidFill>
                  <a:srgbClr val="FFFFFF"/>
                </a:solidFill>
                <a:effectLst/>
                <a:uLnTx/>
                <a:uFillTx/>
                <a:latin typeface="Abadi MT Condensed" panose="020B0506030101010103" pitchFamily="34" charset="0"/>
                <a:cs typeface="+mn-cs"/>
              </a:rPr>
              <a:t>in you will perfect it until the day of Christ Jesus.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Abadi MT Condensed" panose="020B0506030101010103" pitchFamily="34" charset="0"/>
                <a:cs typeface="+mn-cs"/>
              </a:rPr>
              <a:t>Philippians 1:6</a:t>
            </a:r>
          </a:p>
        </p:txBody>
      </p:sp>
    </p:spTree>
    <p:extLst>
      <p:ext uri="{BB962C8B-B14F-4D97-AF65-F5344CB8AC3E}">
        <p14:creationId xmlns:p14="http://schemas.microsoft.com/office/powerpoint/2010/main" val="303233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grpId="1" nodeType="clickEffect">
                                  <p:stCondLst>
                                    <p:cond delay="0"/>
                                  </p:stCondLst>
                                  <p:childTnLst>
                                    <p:animEffect transition="out" filter="barn(inVertical)">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92D6FE-900B-4A96-A10D-EDBC7BF040D0}"/>
              </a:ext>
            </a:extLst>
          </p:cNvPr>
          <p:cNvSpPr txBox="1"/>
          <p:nvPr/>
        </p:nvSpPr>
        <p:spPr>
          <a:xfrm>
            <a:off x="2" y="0"/>
            <a:ext cx="9144000" cy="584775"/>
          </a:xfrm>
          <a:prstGeom prst="rect">
            <a:avLst/>
          </a:prstGeom>
          <a:solidFill>
            <a:srgbClr val="855D5D">
              <a:lumMod val="75000"/>
            </a:srgbClr>
          </a:solidFill>
          <a:ln>
            <a:noFill/>
          </a:ln>
        </p:spPr>
        <p:txBody>
          <a:bodyPr wrap="square" rtlCol="0">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Abadi MT Condensed" panose="020B0506030101010103" pitchFamily="34" charset="0"/>
                <a:ea typeface="MS PGothic" panose="020B0600070205080204" pitchFamily="34" charset="-128"/>
                <a:cs typeface="+mn-cs"/>
              </a:rPr>
              <a:t>But by the grace of God I am what I am... 1 Corinthians 15:10</a:t>
            </a:r>
          </a:p>
        </p:txBody>
      </p:sp>
      <p:sp>
        <p:nvSpPr>
          <p:cNvPr id="4" name="TextBox 3">
            <a:extLst>
              <a:ext uri="{FF2B5EF4-FFF2-40B4-BE49-F238E27FC236}">
                <a16:creationId xmlns:a16="http://schemas.microsoft.com/office/drawing/2014/main" id="{9894130D-9F13-416C-8EF1-70FF8ABB8493}"/>
              </a:ext>
            </a:extLst>
          </p:cNvPr>
          <p:cNvSpPr txBox="1"/>
          <p:nvPr/>
        </p:nvSpPr>
        <p:spPr>
          <a:xfrm>
            <a:off x="2" y="889433"/>
            <a:ext cx="9144000" cy="5632311"/>
          </a:xfrm>
          <a:prstGeom prst="rect">
            <a:avLst/>
          </a:prstGeom>
          <a:solidFill>
            <a:srgbClr val="855D5D">
              <a:lumMod val="75000"/>
            </a:srgbClr>
          </a:solidFill>
          <a:ln>
            <a:noFill/>
          </a:ln>
        </p:spPr>
        <p:txBody>
          <a:bodyPr wrap="square" rtlCol="0">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Abadi MT Condensed" panose="020B0506030101010103" pitchFamily="34" charset="0"/>
                <a:ea typeface="MS PGothic" panose="020B0600070205080204" pitchFamily="34" charset="-128"/>
                <a:cs typeface="+mn-cs"/>
              </a:rPr>
              <a:t>“I’m not what I ought to be. How imperfect and deficient I am!?  I’m not what I wish to be.  Although I abhor that which is evil and cleave to that which is good.  I’m not what I hope to be.  But soon I will be out of mortality, and with it all sin and imperfection.  But although I am not what I ought to be, nor what I wish to be, nor yet what I hope to be—I can truly say I am not what I once was, a slave to sin and Satan.  I can join with the apostle Paul and say, “I am what I am, by the grace of God.”- John Newton</a:t>
            </a:r>
          </a:p>
        </p:txBody>
      </p:sp>
    </p:spTree>
    <p:extLst>
      <p:ext uri="{BB962C8B-B14F-4D97-AF65-F5344CB8AC3E}">
        <p14:creationId xmlns:p14="http://schemas.microsoft.com/office/powerpoint/2010/main" val="67486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BBD54B36-4473-47D1-958E-44F6B8A13AA3}"/>
              </a:ext>
            </a:extLst>
          </p:cNvPr>
          <p:cNvSpPr txBox="1"/>
          <p:nvPr/>
        </p:nvSpPr>
        <p:spPr>
          <a:xfrm>
            <a:off x="6120" y="1478322"/>
            <a:ext cx="9131759" cy="584775"/>
          </a:xfrm>
          <a:prstGeom prst="rect">
            <a:avLst/>
          </a:prstGeom>
          <a:solidFill>
            <a:srgbClr val="4C5A6A">
              <a:lumMod val="75000"/>
            </a:srgbClr>
          </a:solidFill>
          <a:ln w="25400" cap="flat" cmpd="sng" algn="ctr">
            <a:solidFill>
              <a:srgbClr val="4C5A6A">
                <a:lumMod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HOW DO WE TASTE THE GOODNESS OF GOD? </a:t>
            </a:r>
          </a:p>
        </p:txBody>
      </p:sp>
      <p:sp>
        <p:nvSpPr>
          <p:cNvPr id="18" name="TextBox 17">
            <a:extLst>
              <a:ext uri="{FF2B5EF4-FFF2-40B4-BE49-F238E27FC236}">
                <a16:creationId xmlns:a16="http://schemas.microsoft.com/office/drawing/2014/main" id="{3DDF1556-C3D3-4832-9953-91D9038F3B2E}"/>
              </a:ext>
            </a:extLst>
          </p:cNvPr>
          <p:cNvSpPr txBox="1"/>
          <p:nvPr/>
        </p:nvSpPr>
        <p:spPr>
          <a:xfrm>
            <a:off x="6121" y="2223523"/>
            <a:ext cx="9131758" cy="584775"/>
          </a:xfrm>
          <a:prstGeom prst="rect">
            <a:avLst/>
          </a:prstGeom>
          <a:solidFill>
            <a:srgbClr val="79463D"/>
          </a:solidFill>
          <a:ln w="25400" cap="flat" cmpd="sng" algn="ctr">
            <a:solidFill>
              <a:srgbClr val="79463D">
                <a:shade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BY WHAT HE CREATES OUT OF </a:t>
            </a:r>
            <a:r>
              <a:rPr lang="en-US" sz="3200" kern="0" dirty="0">
                <a:solidFill>
                  <a:srgbClr val="FFFF00"/>
                </a:solidFill>
                <a:latin typeface="ITC Avant Garde Gothic Demi" panose="020B0802020202020204" pitchFamily="34" charset="0"/>
                <a:ea typeface="+mn-ea"/>
                <a:cs typeface="Times"/>
              </a:rPr>
              <a:t>NOTHING</a:t>
            </a:r>
          </a:p>
        </p:txBody>
      </p:sp>
      <p:sp>
        <p:nvSpPr>
          <p:cNvPr id="19" name="TextBox 18">
            <a:extLst>
              <a:ext uri="{FF2B5EF4-FFF2-40B4-BE49-F238E27FC236}">
                <a16:creationId xmlns:a16="http://schemas.microsoft.com/office/drawing/2014/main" id="{1A8D0B09-CF47-4609-AA98-17D1BBC6D007}"/>
              </a:ext>
            </a:extLst>
          </p:cNvPr>
          <p:cNvSpPr txBox="1"/>
          <p:nvPr/>
        </p:nvSpPr>
        <p:spPr>
          <a:xfrm>
            <a:off x="12243" y="2968724"/>
            <a:ext cx="9131758" cy="584775"/>
          </a:xfrm>
          <a:prstGeom prst="rect">
            <a:avLst/>
          </a:prstGeom>
          <a:solidFill>
            <a:srgbClr val="79463D"/>
          </a:solidFill>
          <a:ln w="25400" cap="flat" cmpd="sng" algn="ctr">
            <a:solidFill>
              <a:srgbClr val="79463D">
                <a:shade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BY WHAT HE CREATES OUT OF </a:t>
            </a:r>
            <a:r>
              <a:rPr lang="en-US" sz="3200" kern="0" dirty="0">
                <a:solidFill>
                  <a:srgbClr val="FFFF00"/>
                </a:solidFill>
                <a:latin typeface="ITC Avant Garde Gothic Demi" panose="020B0802020202020204" pitchFamily="34" charset="0"/>
                <a:ea typeface="+mn-ea"/>
                <a:cs typeface="Times"/>
              </a:rPr>
              <a:t>SINNERS</a:t>
            </a:r>
          </a:p>
        </p:txBody>
      </p:sp>
      <p:sp>
        <p:nvSpPr>
          <p:cNvPr id="20" name="TextBox 19">
            <a:extLst>
              <a:ext uri="{FF2B5EF4-FFF2-40B4-BE49-F238E27FC236}">
                <a16:creationId xmlns:a16="http://schemas.microsoft.com/office/drawing/2014/main" id="{E6D66E7E-BB4C-4382-95B7-702489E959ED}"/>
              </a:ext>
            </a:extLst>
          </p:cNvPr>
          <p:cNvSpPr txBox="1"/>
          <p:nvPr/>
        </p:nvSpPr>
        <p:spPr>
          <a:xfrm>
            <a:off x="12243" y="3747408"/>
            <a:ext cx="9131758" cy="584775"/>
          </a:xfrm>
          <a:prstGeom prst="rect">
            <a:avLst/>
          </a:prstGeom>
          <a:solidFill>
            <a:srgbClr val="79463D"/>
          </a:solidFill>
          <a:ln w="25400" cap="flat" cmpd="sng" algn="ctr">
            <a:solidFill>
              <a:srgbClr val="79463D">
                <a:shade val="50000"/>
              </a:srgbClr>
            </a:solidFill>
            <a:prstDash val="solid"/>
          </a:ln>
          <a:effectLst/>
        </p:spPr>
        <p:txBody>
          <a:bodyPr wrap="square" rtlCol="0">
            <a:spAutoFit/>
          </a:bodyPr>
          <a:lstStyle/>
          <a:p>
            <a:pPr algn="ctr">
              <a:defRPr/>
            </a:pPr>
            <a:r>
              <a:rPr lang="en-US" sz="3200" kern="0" dirty="0">
                <a:solidFill>
                  <a:srgbClr val="FFFFFF"/>
                </a:solidFill>
                <a:latin typeface="ITC Avant Garde Gothic Demi" panose="020B0802020202020204" pitchFamily="34" charset="0"/>
                <a:ea typeface="+mn-ea"/>
                <a:cs typeface="Times"/>
              </a:rPr>
              <a:t>BY WHAT HE CREATES OUT OF </a:t>
            </a:r>
            <a:r>
              <a:rPr lang="en-US" sz="3200" kern="0" dirty="0">
                <a:solidFill>
                  <a:srgbClr val="FFFF00"/>
                </a:solidFill>
                <a:latin typeface="ITC Avant Garde Gothic Demi" panose="020B0802020202020204" pitchFamily="34" charset="0"/>
                <a:ea typeface="+mn-ea"/>
                <a:cs typeface="Times"/>
              </a:rPr>
              <a:t>EVIL</a:t>
            </a:r>
          </a:p>
        </p:txBody>
      </p:sp>
      <p:sp>
        <p:nvSpPr>
          <p:cNvPr id="21" name="Rectangle 20">
            <a:extLst>
              <a:ext uri="{FF2B5EF4-FFF2-40B4-BE49-F238E27FC236}">
                <a16:creationId xmlns:a16="http://schemas.microsoft.com/office/drawing/2014/main" id="{A9C7FCC2-C44F-4F08-9AFB-A14F35BCEE51}"/>
              </a:ext>
            </a:extLst>
          </p:cNvPr>
          <p:cNvSpPr/>
          <p:nvPr/>
        </p:nvSpPr>
        <p:spPr>
          <a:xfrm>
            <a:off x="12243" y="4777114"/>
            <a:ext cx="9144000" cy="2062103"/>
          </a:xfrm>
          <a:prstGeom prst="rect">
            <a:avLst/>
          </a:prstGeom>
          <a:solidFill>
            <a:srgbClr val="422E2E"/>
          </a:solidFill>
        </p:spPr>
        <p:txBody>
          <a:bodyPr>
            <a:spAutoFit/>
          </a:bodyPr>
          <a:lstStyle/>
          <a:p>
            <a:pPr algn="ctr" defTabSz="914400" fontAlgn="auto">
              <a:spcBef>
                <a:spcPts val="0"/>
              </a:spcBef>
              <a:spcAft>
                <a:spcPts val="0"/>
              </a:spcAft>
              <a:defRPr/>
            </a:pP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But he said to her, "You speak as one of the foolish women speaks. Shall we indeed accept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good</a:t>
            </a:r>
            <a:r>
              <a:rPr lang="en-US" sz="3200" dirty="0">
                <a:solidFill>
                  <a:prstClr val="white"/>
                </a:solidFill>
                <a:effectLst>
                  <a:outerShdw blurRad="38100" dist="38100" dir="2700000" algn="tl">
                    <a:srgbClr val="000000">
                      <a:alpha val="43137"/>
                    </a:srgbClr>
                  </a:outerShdw>
                </a:effectLst>
                <a:latin typeface="Abadi MT Condensed" panose="020B0506030101010103" pitchFamily="34" charset="0"/>
                <a:cs typeface="Calibri" panose="020F0502020204030204" pitchFamily="34" charset="0"/>
              </a:rPr>
              <a:t> from God and not accept adversity?" In all this Job did not sin with his lips.                    Job 2:10</a:t>
            </a:r>
          </a:p>
        </p:txBody>
      </p:sp>
      <p:pic>
        <p:nvPicPr>
          <p:cNvPr id="22" name="Picture 2" descr="Image result for sir edwin landseer scotland restaurant">
            <a:extLst>
              <a:ext uri="{FF2B5EF4-FFF2-40B4-BE49-F238E27FC236}">
                <a16:creationId xmlns:a16="http://schemas.microsoft.com/office/drawing/2014/main" id="{D5DC10A2-D42E-452E-9FAD-E259595CA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119" y="1258671"/>
            <a:ext cx="5273324" cy="507410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5EA6E76-F8D8-45D6-9FFA-94AFCE03CF94}"/>
              </a:ext>
            </a:extLst>
          </p:cNvPr>
          <p:cNvSpPr txBox="1"/>
          <p:nvPr/>
        </p:nvSpPr>
        <p:spPr>
          <a:xfrm>
            <a:off x="6121" y="5295615"/>
            <a:ext cx="9144000" cy="1569660"/>
          </a:xfrm>
          <a:prstGeom prst="rect">
            <a:avLst/>
          </a:prstGeom>
          <a:solidFill>
            <a:srgbClr val="855D5D">
              <a:lumMod val="50000"/>
            </a:srgb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FFFF"/>
                </a:solidFill>
                <a:effectLst/>
                <a:uLnTx/>
                <a:uFillTx/>
                <a:latin typeface="Abadi MT Condensed" panose="020B0506030101010103" pitchFamily="34" charset="0"/>
                <a:cs typeface="+mn-cs"/>
              </a:rPr>
              <a:t>And as for you, you meant evil against me, but </a:t>
            </a:r>
            <a:r>
              <a:rPr kumimoji="0" lang="en-US" sz="3200" b="1" i="0" u="none" strike="noStrike" kern="0" cap="none" spc="0" normalizeH="0" baseline="0" noProof="0" dirty="0">
                <a:ln>
                  <a:noFill/>
                </a:ln>
                <a:solidFill>
                  <a:srgbClr val="FFFF00"/>
                </a:solidFill>
                <a:effectLst/>
                <a:uLnTx/>
                <a:uFillTx/>
                <a:latin typeface="Abadi MT Condensed" panose="020B0506030101010103" pitchFamily="34" charset="0"/>
                <a:cs typeface="+mn-cs"/>
              </a:rPr>
              <a:t>God meant it for good</a:t>
            </a:r>
            <a:r>
              <a:rPr kumimoji="0" lang="en-US" sz="3200" b="0" i="0" u="none" strike="noStrike" kern="0" cap="none" spc="0" normalizeH="0" baseline="0" noProof="0" dirty="0">
                <a:ln>
                  <a:noFill/>
                </a:ln>
                <a:solidFill>
                  <a:srgbClr val="FFFFFF"/>
                </a:solidFill>
                <a:effectLst/>
                <a:uLnTx/>
                <a:uFillTx/>
                <a:latin typeface="Abadi MT Condensed" panose="020B0506030101010103" pitchFamily="34" charset="0"/>
                <a:cs typeface="+mn-cs"/>
              </a:rPr>
              <a:t> in order to bring about this present result, to preserve many people alive. Genesis 50:20</a:t>
            </a:r>
          </a:p>
        </p:txBody>
      </p:sp>
      <p:sp>
        <p:nvSpPr>
          <p:cNvPr id="11" name="TextBox 10">
            <a:extLst>
              <a:ext uri="{FF2B5EF4-FFF2-40B4-BE49-F238E27FC236}">
                <a16:creationId xmlns:a16="http://schemas.microsoft.com/office/drawing/2014/main" id="{5C6BA1F8-4193-4BD5-80B3-1E3C2A868F2E}"/>
              </a:ext>
            </a:extLst>
          </p:cNvPr>
          <p:cNvSpPr txBox="1"/>
          <p:nvPr/>
        </p:nvSpPr>
        <p:spPr>
          <a:xfrm>
            <a:off x="2628203" y="397620"/>
            <a:ext cx="7176979" cy="523220"/>
          </a:xfrm>
          <a:prstGeom prst="rect">
            <a:avLst/>
          </a:prstGeom>
          <a:noFill/>
        </p:spPr>
        <p:txBody>
          <a:bodyPr wrap="square" rtlCol="0">
            <a:spAutoFit/>
          </a:bodyPr>
          <a:lstStyle/>
          <a:p>
            <a:pPr defTabSz="914400" fontAlgn="auto">
              <a:spcBef>
                <a:spcPts val="0"/>
              </a:spcBef>
              <a:spcAft>
                <a:spcPts val="0"/>
              </a:spcAft>
            </a:pPr>
            <a:r>
              <a:rPr lang="en-US" sz="2800" dirty="0">
                <a:solidFill>
                  <a:prstClr val="white"/>
                </a:solidFill>
                <a:latin typeface="BigNoodleTitling" panose="02000708030402040100" pitchFamily="2" charset="0"/>
                <a:ea typeface="+mn-ea"/>
                <a:cs typeface="+mn-cs"/>
              </a:rPr>
              <a:t>How can I know</a:t>
            </a:r>
          </a:p>
        </p:txBody>
      </p:sp>
      <p:sp>
        <p:nvSpPr>
          <p:cNvPr id="12" name="TextBox 11">
            <a:extLst>
              <a:ext uri="{FF2B5EF4-FFF2-40B4-BE49-F238E27FC236}">
                <a16:creationId xmlns:a16="http://schemas.microsoft.com/office/drawing/2014/main" id="{6257022F-A419-4799-9814-2FF284385C4B}"/>
              </a:ext>
            </a:extLst>
          </p:cNvPr>
          <p:cNvSpPr txBox="1"/>
          <p:nvPr/>
        </p:nvSpPr>
        <p:spPr>
          <a:xfrm>
            <a:off x="2585671" y="660308"/>
            <a:ext cx="7176978" cy="830997"/>
          </a:xfrm>
          <a:prstGeom prst="rect">
            <a:avLst/>
          </a:prstGeom>
          <a:noFill/>
        </p:spPr>
        <p:txBody>
          <a:bodyPr wrap="square" rtlCol="0">
            <a:spAutoFit/>
          </a:bodyPr>
          <a:lstStyle/>
          <a:p>
            <a:pPr defTabSz="914400" fontAlgn="auto">
              <a:spcBef>
                <a:spcPts val="0"/>
              </a:spcBef>
              <a:spcAft>
                <a:spcPts val="0"/>
              </a:spcAft>
            </a:pPr>
            <a:r>
              <a:rPr lang="en-US" sz="4800" dirty="0">
                <a:solidFill>
                  <a:prstClr val="white"/>
                </a:solidFill>
                <a:latin typeface="BigNoodleTitling" panose="02000708030402040100" pitchFamily="2" charset="0"/>
                <a:ea typeface="+mn-ea"/>
                <a:cs typeface="+mn-cs"/>
              </a:rPr>
              <a:t>God is good?</a:t>
            </a:r>
          </a:p>
        </p:txBody>
      </p:sp>
    </p:spTree>
    <p:extLst>
      <p:ext uri="{BB962C8B-B14F-4D97-AF65-F5344CB8AC3E}">
        <p14:creationId xmlns:p14="http://schemas.microsoft.com/office/powerpoint/2010/main" val="16904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BF4DC9-9AD9-4C59-B4E7-364344F3C98E}"/>
              </a:ext>
            </a:extLst>
          </p:cNvPr>
          <p:cNvSpPr txBox="1"/>
          <p:nvPr/>
        </p:nvSpPr>
        <p:spPr>
          <a:xfrm>
            <a:off x="0" y="1868120"/>
            <a:ext cx="9144000" cy="3046988"/>
          </a:xfrm>
          <a:prstGeom prst="rect">
            <a:avLst/>
          </a:prstGeom>
          <a:solidFill>
            <a:srgbClr val="855D5D">
              <a:lumMod val="50000"/>
            </a:srgbClr>
          </a:solidFill>
          <a:ln>
            <a:noFill/>
          </a:ln>
        </p:spPr>
        <p:txBody>
          <a:bodyPr wrap="square" rtlCol="0">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Abadi MT Condensed" panose="020B0506030101010103" pitchFamily="34" charset="0"/>
                <a:ea typeface="MS PGothic" panose="020B0600070205080204" pitchFamily="34" charset="-128"/>
                <a:cs typeface="+mn-cs"/>
              </a:rPr>
              <a:t>And we know that God causes all things to work together for good to those who love God, to those who are called according to His purpose. For whom He foreknew, He also predestined to become conformed to the image of His Son, that He might be the first-born among many brethren;</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Abadi MT Condensed" panose="020B0506030101010103" pitchFamily="34" charset="0"/>
                <a:ea typeface="MS PGothic" panose="020B0600070205080204" pitchFamily="34" charset="-128"/>
                <a:cs typeface="+mn-cs"/>
              </a:rPr>
              <a:t>Romans 8:28-29</a:t>
            </a:r>
          </a:p>
        </p:txBody>
      </p:sp>
      <p:sp>
        <p:nvSpPr>
          <p:cNvPr id="4" name="Rectangle 3">
            <a:extLst>
              <a:ext uri="{FF2B5EF4-FFF2-40B4-BE49-F238E27FC236}">
                <a16:creationId xmlns:a16="http://schemas.microsoft.com/office/drawing/2014/main" id="{3F4845EA-C879-44ED-8139-1C49F785C009}"/>
              </a:ext>
            </a:extLst>
          </p:cNvPr>
          <p:cNvSpPr/>
          <p:nvPr/>
        </p:nvSpPr>
        <p:spPr>
          <a:xfrm>
            <a:off x="923111" y="2358585"/>
            <a:ext cx="4572000" cy="584775"/>
          </a:xfrm>
          <a:prstGeom prst="rect">
            <a:avLst/>
          </a:prstGeom>
        </p:spPr>
        <p:txBody>
          <a:bodyPr>
            <a:spAutoFit/>
          </a:bodyPr>
          <a:lstStyle/>
          <a:p>
            <a:pPr algn="ctr" eaLnBrk="0" hangingPunct="0"/>
            <a:r>
              <a:rPr lang="en-US" sz="3200" dirty="0">
                <a:solidFill>
                  <a:srgbClr val="FFFF00"/>
                </a:solidFill>
                <a:latin typeface="Abadi MT Condensed" panose="020B0506030101010103" pitchFamily="34" charset="0"/>
                <a:ea typeface="MS PGothic" panose="020B0600070205080204" pitchFamily="34" charset="-128"/>
                <a:cs typeface="+mn-cs"/>
              </a:rPr>
              <a:t>to those who love God</a:t>
            </a:r>
          </a:p>
        </p:txBody>
      </p:sp>
      <p:sp>
        <p:nvSpPr>
          <p:cNvPr id="5" name="Rectangle 4">
            <a:extLst>
              <a:ext uri="{FF2B5EF4-FFF2-40B4-BE49-F238E27FC236}">
                <a16:creationId xmlns:a16="http://schemas.microsoft.com/office/drawing/2014/main" id="{FD8B19B6-4CDB-4A9D-BDA8-20A3CC0A54B5}"/>
              </a:ext>
            </a:extLst>
          </p:cNvPr>
          <p:cNvSpPr/>
          <p:nvPr/>
        </p:nvSpPr>
        <p:spPr>
          <a:xfrm>
            <a:off x="-107183" y="2847715"/>
            <a:ext cx="4572000" cy="584775"/>
          </a:xfrm>
          <a:prstGeom prst="rect">
            <a:avLst/>
          </a:prstGeom>
        </p:spPr>
        <p:txBody>
          <a:bodyPr>
            <a:spAutoFit/>
          </a:bodyPr>
          <a:lstStyle/>
          <a:p>
            <a:pPr algn="ctr" eaLnBrk="0" hangingPunct="0"/>
            <a:r>
              <a:rPr lang="en-US" sz="3200" dirty="0">
                <a:solidFill>
                  <a:srgbClr val="FFFF00"/>
                </a:solidFill>
                <a:latin typeface="Abadi MT Condensed" panose="020B0506030101010103" pitchFamily="34" charset="0"/>
                <a:ea typeface="MS PGothic" panose="020B0600070205080204" pitchFamily="34" charset="-128"/>
                <a:cs typeface="+mn-cs"/>
              </a:rPr>
              <a:t>according to His purpose</a:t>
            </a:r>
          </a:p>
        </p:txBody>
      </p:sp>
      <p:sp>
        <p:nvSpPr>
          <p:cNvPr id="6" name="Rectangle 5">
            <a:extLst>
              <a:ext uri="{FF2B5EF4-FFF2-40B4-BE49-F238E27FC236}">
                <a16:creationId xmlns:a16="http://schemas.microsoft.com/office/drawing/2014/main" id="{583E4D34-8499-40BF-A21B-3FC660E62DB7}"/>
              </a:ext>
            </a:extLst>
          </p:cNvPr>
          <p:cNvSpPr/>
          <p:nvPr/>
        </p:nvSpPr>
        <p:spPr>
          <a:xfrm>
            <a:off x="-1163594" y="2360286"/>
            <a:ext cx="4572000" cy="584775"/>
          </a:xfrm>
          <a:prstGeom prst="rect">
            <a:avLst/>
          </a:prstGeom>
        </p:spPr>
        <p:txBody>
          <a:bodyPr>
            <a:spAutoFit/>
          </a:bodyPr>
          <a:lstStyle/>
          <a:p>
            <a:pPr algn="ctr" eaLnBrk="0" hangingPunct="0"/>
            <a:r>
              <a:rPr lang="en-US" sz="3200" dirty="0">
                <a:solidFill>
                  <a:srgbClr val="FFFF00"/>
                </a:solidFill>
                <a:latin typeface="Abadi MT Condensed" panose="020B0506030101010103" pitchFamily="34" charset="0"/>
                <a:ea typeface="MS PGothic" panose="020B0600070205080204" pitchFamily="34" charset="-128"/>
                <a:cs typeface="+mn-cs"/>
              </a:rPr>
              <a:t>good</a:t>
            </a:r>
          </a:p>
        </p:txBody>
      </p:sp>
      <p:sp>
        <p:nvSpPr>
          <p:cNvPr id="7" name="Rectangle 6">
            <a:extLst>
              <a:ext uri="{FF2B5EF4-FFF2-40B4-BE49-F238E27FC236}">
                <a16:creationId xmlns:a16="http://schemas.microsoft.com/office/drawing/2014/main" id="{B93E2CE9-48DC-430F-88F3-913608AD1C88}"/>
              </a:ext>
            </a:extLst>
          </p:cNvPr>
          <p:cNvSpPr/>
          <p:nvPr/>
        </p:nvSpPr>
        <p:spPr>
          <a:xfrm>
            <a:off x="5389938" y="1868131"/>
            <a:ext cx="4572000" cy="584775"/>
          </a:xfrm>
          <a:prstGeom prst="rect">
            <a:avLst/>
          </a:prstGeom>
        </p:spPr>
        <p:txBody>
          <a:bodyPr>
            <a:spAutoFit/>
          </a:bodyPr>
          <a:lstStyle/>
          <a:p>
            <a:pPr algn="ctr" eaLnBrk="0" hangingPunct="0"/>
            <a:r>
              <a:rPr lang="en-US" sz="3200" dirty="0">
                <a:solidFill>
                  <a:srgbClr val="FFFF00"/>
                </a:solidFill>
                <a:latin typeface="Abadi MT Condensed" panose="020B0506030101010103" pitchFamily="34" charset="0"/>
                <a:ea typeface="MS PGothic" panose="020B0600070205080204" pitchFamily="34" charset="-128"/>
                <a:cs typeface="+mn-cs"/>
              </a:rPr>
              <a:t>work together for</a:t>
            </a:r>
          </a:p>
        </p:txBody>
      </p:sp>
      <p:sp>
        <p:nvSpPr>
          <p:cNvPr id="8" name="Oval 7">
            <a:extLst>
              <a:ext uri="{FF2B5EF4-FFF2-40B4-BE49-F238E27FC236}">
                <a16:creationId xmlns:a16="http://schemas.microsoft.com/office/drawing/2014/main" id="{000FBD2E-59A8-4D7F-8305-1826C4ADDA4B}"/>
              </a:ext>
            </a:extLst>
          </p:cNvPr>
          <p:cNvSpPr/>
          <p:nvPr/>
        </p:nvSpPr>
        <p:spPr>
          <a:xfrm>
            <a:off x="4099734" y="2861128"/>
            <a:ext cx="647113" cy="584775"/>
          </a:xfrm>
          <a:prstGeom prst="ellipse">
            <a:avLst/>
          </a:prstGeom>
          <a:noFill/>
          <a:ln w="57150" cap="flat" cmpd="sng" algn="ctr">
            <a:solidFill>
              <a:srgbClr val="FFFF00"/>
            </a:solidFill>
            <a:prstDash val="solid"/>
          </a:ln>
          <a:effectLst>
            <a:outerShdw blurRad="40000" dist="23000" dir="5400000" rotWithShape="0">
              <a:srgbClr val="000000">
                <a:alpha val="35000"/>
              </a:srgbClr>
            </a:outerShdw>
          </a:effectLst>
        </p:spPr>
        <p:txBody>
          <a:bodyPr rtlCol="0" anchor="ctr"/>
          <a:lstStyle/>
          <a:p>
            <a:pPr algn="ctr" eaLnBrk="0" hangingPunct="0">
              <a:defRPr/>
            </a:pPr>
            <a:endParaRPr lang="en-US" sz="1800" kern="0">
              <a:solidFill>
                <a:prstClr val="white"/>
              </a:solidFill>
              <a:latin typeface="Calibri"/>
              <a:ea typeface="+mn-ea"/>
              <a:cs typeface="+mn-cs"/>
            </a:endParaRPr>
          </a:p>
        </p:txBody>
      </p:sp>
      <p:sp>
        <p:nvSpPr>
          <p:cNvPr id="9" name="Rectangle 8">
            <a:extLst>
              <a:ext uri="{FF2B5EF4-FFF2-40B4-BE49-F238E27FC236}">
                <a16:creationId xmlns:a16="http://schemas.microsoft.com/office/drawing/2014/main" id="{7CE1ADD6-E992-42A8-AB8F-6E29E203668D}"/>
              </a:ext>
            </a:extLst>
          </p:cNvPr>
          <p:cNvSpPr/>
          <p:nvPr/>
        </p:nvSpPr>
        <p:spPr>
          <a:xfrm>
            <a:off x="1567555" y="3329999"/>
            <a:ext cx="7384866" cy="584775"/>
          </a:xfrm>
          <a:prstGeom prst="rect">
            <a:avLst/>
          </a:prstGeom>
        </p:spPr>
        <p:txBody>
          <a:bodyPr wrap="square">
            <a:spAutoFit/>
          </a:bodyPr>
          <a:lstStyle/>
          <a:p>
            <a:pPr algn="ctr" eaLnBrk="0" hangingPunct="0"/>
            <a:r>
              <a:rPr lang="en-US" sz="3200" dirty="0">
                <a:solidFill>
                  <a:srgbClr val="FFFF00"/>
                </a:solidFill>
                <a:latin typeface="Abadi MT Condensed" panose="020B0506030101010103" pitchFamily="34" charset="0"/>
                <a:ea typeface="MS PGothic" panose="020B0600070205080204" pitchFamily="34" charset="-128"/>
                <a:cs typeface="+mn-cs"/>
              </a:rPr>
              <a:t>       </a:t>
            </a:r>
            <a:r>
              <a:rPr lang="en-US" dirty="0">
                <a:solidFill>
                  <a:srgbClr val="FFFF00"/>
                </a:solidFill>
                <a:latin typeface="Abadi MT Condensed" panose="020B0506030101010103" pitchFamily="34" charset="0"/>
                <a:ea typeface="MS PGothic" panose="020B0600070205080204" pitchFamily="34" charset="-128"/>
                <a:cs typeface="+mn-cs"/>
              </a:rPr>
              <a:t> </a:t>
            </a:r>
            <a:r>
              <a:rPr lang="en-US" sz="3200" dirty="0">
                <a:solidFill>
                  <a:srgbClr val="FFFF00"/>
                </a:solidFill>
                <a:latin typeface="Abadi MT Condensed" panose="020B0506030101010103" pitchFamily="34" charset="0"/>
                <a:ea typeface="MS PGothic" panose="020B0600070205080204" pitchFamily="34" charset="-128"/>
                <a:cs typeface="+mn-cs"/>
              </a:rPr>
              <a:t>become conformed to the image of</a:t>
            </a:r>
            <a:r>
              <a:rPr lang="en-US" sz="2800" dirty="0">
                <a:solidFill>
                  <a:srgbClr val="FFFF00"/>
                </a:solidFill>
                <a:latin typeface="Abadi MT Condensed" panose="020B0506030101010103" pitchFamily="34" charset="0"/>
                <a:ea typeface="MS PGothic" panose="020B0600070205080204" pitchFamily="34" charset="-128"/>
                <a:cs typeface="+mn-cs"/>
              </a:rPr>
              <a:t> </a:t>
            </a:r>
            <a:r>
              <a:rPr lang="en-US" sz="3200" dirty="0">
                <a:solidFill>
                  <a:srgbClr val="FFFF00"/>
                </a:solidFill>
                <a:latin typeface="Abadi MT Condensed" panose="020B0506030101010103" pitchFamily="34" charset="0"/>
                <a:ea typeface="MS PGothic" panose="020B0600070205080204" pitchFamily="34" charset="-128"/>
                <a:cs typeface="+mn-cs"/>
              </a:rPr>
              <a:t>His Son</a:t>
            </a:r>
          </a:p>
        </p:txBody>
      </p:sp>
    </p:spTree>
    <p:extLst>
      <p:ext uri="{BB962C8B-B14F-4D97-AF65-F5344CB8AC3E}">
        <p14:creationId xmlns:p14="http://schemas.microsoft.com/office/powerpoint/2010/main" val="416177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P spid="7" grpId="0"/>
      <p:bldP spid="8" grpId="0" animBg="1"/>
      <p:bldP spid="9" grpId="0"/>
    </p:bldLst>
  </p:timing>
</p:sld>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28451</TotalTime>
  <Words>1417</Words>
  <Application>Microsoft Office PowerPoint</Application>
  <PresentationFormat>On-screen Show (4:3)</PresentationFormat>
  <Paragraphs>96</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Georgia</vt:lpstr>
      <vt:lpstr>ITC Avant Garde Gothic Demi</vt:lpstr>
      <vt:lpstr>Abadi MT Condensed</vt:lpstr>
      <vt:lpstr>BigNoodleTitling</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Graceway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Brown</dc:creator>
  <cp:lastModifiedBy>Jordan</cp:lastModifiedBy>
  <cp:revision>440</cp:revision>
  <dcterms:created xsi:type="dcterms:W3CDTF">2013-10-29T14:12:12Z</dcterms:created>
  <dcterms:modified xsi:type="dcterms:W3CDTF">2019-04-17T21:06:58Z</dcterms:modified>
</cp:coreProperties>
</file>