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8" r:id="rId2"/>
  </p:sldMasterIdLst>
  <p:notesMasterIdLst>
    <p:notesMasterId r:id="rId17"/>
  </p:notesMasterIdLst>
  <p:sldIdLst>
    <p:sldId id="258" r:id="rId3"/>
    <p:sldId id="264" r:id="rId4"/>
    <p:sldId id="280" r:id="rId5"/>
    <p:sldId id="302" r:id="rId6"/>
    <p:sldId id="297" r:id="rId7"/>
    <p:sldId id="303" r:id="rId8"/>
    <p:sldId id="299" r:id="rId9"/>
    <p:sldId id="304" r:id="rId10"/>
    <p:sldId id="305" r:id="rId11"/>
    <p:sldId id="306" r:id="rId12"/>
    <p:sldId id="307" r:id="rId13"/>
    <p:sldId id="308" r:id="rId14"/>
    <p:sldId id="310" r:id="rId15"/>
    <p:sldId id="309" r:id="rId16"/>
  </p:sldIdLst>
  <p:sldSz cx="6858000" cy="5143500"/>
  <p:notesSz cx="6858000" cy="9144000"/>
  <p:embeddedFontLst>
    <p:embeddedFont>
      <p:font typeface="BigNoodleTitling" panose="02000708030402040100" pitchFamily="2" charset="0"/>
      <p:regular r:id="rId18"/>
      <p:italic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Trebuchet MS" panose="020B0603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initials="J" lastIdx="2" clrIdx="0">
    <p:extLst>
      <p:ext uri="{19B8F6BF-5375-455C-9EA6-DF929625EA0E}">
        <p15:presenceInfo xmlns:p15="http://schemas.microsoft.com/office/powerpoint/2012/main" userId="Jord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6699"/>
    <a:srgbClr val="C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87" autoAdjust="0"/>
    <p:restoredTop sz="94660"/>
  </p:normalViewPr>
  <p:slideViewPr>
    <p:cSldViewPr snapToGrid="0" snapToObjects="1">
      <p:cViewPr varScale="1">
        <p:scale>
          <a:sx n="90" d="100"/>
          <a:sy n="90" d="100"/>
        </p:scale>
        <p:origin x="1596" y="84"/>
      </p:cViewPr>
      <p:guideLst>
        <p:guide orient="horz" pos="162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C44B8-CE9E-49CF-B704-F9EEA9C44B50}" type="datetimeFigureOut">
              <a:rPr lang="en-US" smtClean="0"/>
              <a:t>4/17/2019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0FC7F-19F6-4972-9706-319C463E8B5D}" type="slidenum">
              <a:rPr lang="en-US" smtClean="0"/>
              <a:t>‹#›</a:t>
            </a:fld>
            <a:endParaRPr lang="en-US"/>
          </a:p>
        </p:txBody>
      </p:sp>
    </p:spTree>
    <p:extLst>
      <p:ext uri="{BB962C8B-B14F-4D97-AF65-F5344CB8AC3E}">
        <p14:creationId xmlns:p14="http://schemas.microsoft.com/office/powerpoint/2010/main" val="358104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C0FC7F-19F6-4972-9706-319C463E8B5D}" type="slidenum">
              <a:rPr lang="en-US" smtClean="0"/>
              <a:t>5</a:t>
            </a:fld>
            <a:endParaRPr lang="en-US"/>
          </a:p>
        </p:txBody>
      </p:sp>
    </p:spTree>
    <p:extLst>
      <p:ext uri="{BB962C8B-B14F-4D97-AF65-F5344CB8AC3E}">
        <p14:creationId xmlns:p14="http://schemas.microsoft.com/office/powerpoint/2010/main" val="1203285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466F-DEAE-490E-A58F-AFCCDAFDFCB4}"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120588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6"/>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6B466F-DEAE-490E-A58F-AFCCDAFDFCB4}"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81559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6B466F-DEAE-490E-A58F-AFCCDAFDFCB4}"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287241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7"/>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4"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4" y="1878807"/>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6B466F-DEAE-490E-A58F-AFCCDAFDFCB4}"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178948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B466F-DEAE-490E-A58F-AFCCDAFDFCB4}"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230215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6B466F-DEAE-490E-A58F-AFCCDAFDFCB4}"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2070459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1"/>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1"/>
            <a:ext cx="2211884"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6C6B466F-DEAE-490E-A58F-AFCCDAFDFCB4}"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3510874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1"/>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1"/>
            <a:ext cx="2211884"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6C6B466F-DEAE-490E-A58F-AFCCDAFDFCB4}"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305471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466F-DEAE-490E-A58F-AFCCDAFDFCB4}"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3988454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273845"/>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9" y="273845"/>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466F-DEAE-490E-A58F-AFCCDAFDFCB4}"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478073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769394" y="3438359"/>
            <a:ext cx="1267487" cy="259174"/>
          </a:xfrm>
        </p:spPr>
        <p:txBody>
          <a:bodyPr>
            <a:noAutofit/>
          </a:bodyPr>
          <a:lstStyle>
            <a:lvl1pPr>
              <a:defRPr sz="105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769394" y="3438359"/>
            <a:ext cx="1267487" cy="259174"/>
          </a:xfrm>
        </p:spPr>
        <p:txBody>
          <a:bodyPr>
            <a:noAutofit/>
          </a:bodyPr>
          <a:lstStyle>
            <a:lvl1pPr>
              <a:defRPr sz="1050"/>
            </a:lvl1pPr>
          </a:lstStyle>
          <a:p>
            <a:pPr lvl="0"/>
            <a:r>
              <a:rPr lang="en-US" dirty="0"/>
              <a:t>Add Your Subtitle</a:t>
            </a:r>
          </a:p>
        </p:txBody>
      </p:sp>
      <p:sp>
        <p:nvSpPr>
          <p:cNvPr id="5" name="Title 1"/>
          <p:cNvSpPr>
            <a:spLocks noGrp="1"/>
          </p:cNvSpPr>
          <p:nvPr>
            <p:ph type="title" hasCustomPrompt="1"/>
          </p:nvPr>
        </p:nvSpPr>
        <p:spPr>
          <a:xfrm>
            <a:off x="2034640" y="1209242"/>
            <a:ext cx="2915886" cy="1952666"/>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81433" y="829353"/>
            <a:ext cx="6460306" cy="407765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81433" y="829353"/>
            <a:ext cx="6460306" cy="407765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181433" y="829353"/>
            <a:ext cx="6460306" cy="407765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2196634" y="205980"/>
            <a:ext cx="2663174" cy="502427"/>
          </a:xfrm>
        </p:spPr>
        <p:txBody>
          <a:bodyPr>
            <a:normAutofit/>
          </a:bodyPr>
          <a:lstStyle>
            <a:lvl1pPr>
              <a:defRPr sz="12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95053" y="421372"/>
            <a:ext cx="6120047" cy="3365110"/>
          </a:xfrm>
        </p:spPr>
        <p:txBody>
          <a:bodyPr anchor="ctr"/>
          <a:lstStyle>
            <a:lvl1pPr marL="0" indent="0">
              <a:buFont typeface="Arial"/>
              <a:buNone/>
              <a:defRPr/>
            </a:lvl1pPr>
            <a:lvl2pPr marL="342900" indent="0">
              <a:buNone/>
              <a:defRPr/>
            </a:lvl2pPr>
            <a:lvl3pPr marL="685800" indent="0">
              <a:buFont typeface="Arial"/>
              <a:buNone/>
              <a:defRPr/>
            </a:lvl3pPr>
            <a:lvl4pPr marL="1028700" indent="0">
              <a:buFont typeface="Arial"/>
              <a:buNone/>
              <a:defRPr/>
            </a:lvl4pPr>
            <a:lvl5pPr marL="13716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395287" y="4021138"/>
            <a:ext cx="6119813" cy="742690"/>
          </a:xfrm>
        </p:spPr>
        <p:txBody>
          <a:bodyPr>
            <a:normAutofit/>
          </a:bodyPr>
          <a:lstStyle>
            <a:lvl1pPr>
              <a:defRPr sz="105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95053" y="421372"/>
            <a:ext cx="6120047" cy="4354160"/>
          </a:xfrm>
        </p:spPr>
        <p:txBody>
          <a:bodyPr anchor="ctr"/>
          <a:lstStyle>
            <a:lvl1pPr marL="0" indent="0">
              <a:buFont typeface="Arial"/>
              <a:buNone/>
              <a:defRPr/>
            </a:lvl1pPr>
            <a:lvl2pPr marL="342900" indent="0">
              <a:buNone/>
              <a:defRPr/>
            </a:lvl2pPr>
            <a:lvl3pPr marL="685800" indent="0">
              <a:buFont typeface="Arial"/>
              <a:buNone/>
              <a:defRPr/>
            </a:lvl3pPr>
            <a:lvl4pPr marL="1028700" indent="0">
              <a:buFont typeface="Arial"/>
              <a:buNone/>
              <a:defRPr/>
            </a:lvl4pPr>
            <a:lvl5pPr marL="13716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6B466F-DEAE-490E-A58F-AFCCDAFDFCB4}"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41042-7FAE-4477-BC25-4B6C1D2DDB1F}" type="slidenum">
              <a:rPr lang="en-US" smtClean="0"/>
              <a:t>‹#›</a:t>
            </a:fld>
            <a:endParaRPr lang="en-US"/>
          </a:p>
        </p:txBody>
      </p:sp>
    </p:spTree>
    <p:extLst>
      <p:ext uri="{BB962C8B-B14F-4D97-AF65-F5344CB8AC3E}">
        <p14:creationId xmlns:p14="http://schemas.microsoft.com/office/powerpoint/2010/main" val="1261685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FECD78-3C8E-49F2-8FAB-59489D168ABB}" type="datetimeFigureOut">
              <a:rPr lang="en-US" smtClean="0"/>
              <a:t>4/17/2019</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685800" rtl="0" eaLnBrk="1" latinLnBrk="0" hangingPunct="1">
        <a:spcBef>
          <a:spcPct val="0"/>
        </a:spcBef>
        <a:buNone/>
        <a:defRPr sz="3300" kern="1200">
          <a:solidFill>
            <a:schemeClr val="tx1"/>
          </a:solidFill>
          <a:latin typeface="+mj-lt"/>
          <a:ea typeface="+mj-ea"/>
          <a:cs typeface="Adelle-Regular"/>
        </a:defRPr>
      </a:lvl1pPr>
    </p:titleStyle>
    <p:bodyStyle>
      <a:lvl1pPr marL="0" indent="0" algn="ctr" defTabSz="685800" rtl="0" eaLnBrk="1" latinLnBrk="0" hangingPunct="1">
        <a:spcBef>
          <a:spcPct val="20000"/>
        </a:spcBef>
        <a:buFont typeface="Arial"/>
        <a:buNone/>
        <a:defRPr sz="2250" kern="1200">
          <a:solidFill>
            <a:schemeClr val="tx1"/>
          </a:solidFill>
          <a:latin typeface="+mn-lt"/>
          <a:ea typeface="+mn-ea"/>
          <a:cs typeface="Apple Chancery"/>
        </a:defRPr>
      </a:lvl1pPr>
      <a:lvl2pPr marL="685800" indent="-342900" algn="ctr" defTabSz="685800" rtl="0" eaLnBrk="1" latinLnBrk="0" hangingPunct="1">
        <a:spcBef>
          <a:spcPct val="20000"/>
        </a:spcBef>
        <a:buFont typeface="Arial"/>
        <a:buChar char="•"/>
        <a:defRPr sz="2250" kern="1200">
          <a:solidFill>
            <a:schemeClr val="tx1"/>
          </a:solidFill>
          <a:latin typeface="+mn-lt"/>
          <a:ea typeface="+mn-ea"/>
          <a:cs typeface="Apple Chancery"/>
        </a:defRPr>
      </a:lvl2pPr>
      <a:lvl3pPr marL="685800" indent="0" algn="ctr" defTabSz="685800" rtl="0" eaLnBrk="1" latinLnBrk="0" hangingPunct="1">
        <a:spcBef>
          <a:spcPct val="20000"/>
        </a:spcBef>
        <a:buFont typeface="Arial" pitchFamily="34" charset="0"/>
        <a:buNone/>
        <a:defRPr sz="2250" kern="1200">
          <a:solidFill>
            <a:schemeClr val="tx1"/>
          </a:solidFill>
          <a:latin typeface="+mn-lt"/>
          <a:ea typeface="+mn-ea"/>
          <a:cs typeface="Apple Chancery"/>
        </a:defRPr>
      </a:lvl3pPr>
      <a:lvl4pPr marL="1028700" indent="0" algn="ctr" defTabSz="685800" rtl="0" eaLnBrk="1" latinLnBrk="0" hangingPunct="1">
        <a:spcBef>
          <a:spcPct val="20000"/>
        </a:spcBef>
        <a:buFont typeface="Arial" pitchFamily="34" charset="0"/>
        <a:buNone/>
        <a:defRPr sz="2250" kern="1200">
          <a:solidFill>
            <a:schemeClr val="tx1"/>
          </a:solidFill>
          <a:latin typeface="+mn-lt"/>
          <a:ea typeface="+mn-ea"/>
          <a:cs typeface="Apple Chancery"/>
        </a:defRPr>
      </a:lvl4pPr>
      <a:lvl5pPr marL="1371600" indent="0" algn="ctr" defTabSz="685800" rtl="0" eaLnBrk="1" latinLnBrk="0" hangingPunct="1">
        <a:spcBef>
          <a:spcPct val="20000"/>
        </a:spcBef>
        <a:buFont typeface="Arial" pitchFamily="34" charset="0"/>
        <a:buNone/>
        <a:defRPr sz="2250" kern="1200">
          <a:solidFill>
            <a:schemeClr val="tx1"/>
          </a:solidFill>
          <a:latin typeface="+mn-lt"/>
          <a:ea typeface="+mn-ea"/>
          <a:cs typeface="Apple Chancery"/>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6C6B466F-DEAE-490E-A58F-AFCCDAFDFCB4}" type="datetimeFigureOut">
              <a:rPr lang="en-US" smtClean="0"/>
              <a:t>4/17/2019</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4841042-7FAE-4477-BC25-4B6C1D2DDB1F}" type="slidenum">
              <a:rPr lang="en-US" smtClean="0"/>
              <a:t>‹#›</a:t>
            </a:fld>
            <a:endParaRPr lang="en-US"/>
          </a:p>
        </p:txBody>
      </p:sp>
    </p:spTree>
    <p:extLst>
      <p:ext uri="{BB962C8B-B14F-4D97-AF65-F5344CB8AC3E}">
        <p14:creationId xmlns:p14="http://schemas.microsoft.com/office/powerpoint/2010/main" val="34690222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A0716-1C85-42DD-BB9E-12F3F428204E}"/>
              </a:ext>
            </a:extLst>
          </p:cNvPr>
          <p:cNvSpPr txBox="1"/>
          <p:nvPr/>
        </p:nvSpPr>
        <p:spPr>
          <a:xfrm>
            <a:off x="-5005" y="2006739"/>
            <a:ext cx="6857999" cy="1154162"/>
          </a:xfrm>
          <a:prstGeom prst="rect">
            <a:avLst/>
          </a:prstGeom>
          <a:noFill/>
        </p:spPr>
        <p:txBody>
          <a:bodyPr wrap="square" rtlCol="0">
            <a:spAutoFit/>
          </a:bodyPr>
          <a:lstStyle/>
          <a:p>
            <a:pPr algn="ctr" defTabSz="342900"/>
            <a:r>
              <a:rPr lang="en-US" sz="69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4" name="TextBox 13">
            <a:extLst>
              <a:ext uri="{FF2B5EF4-FFF2-40B4-BE49-F238E27FC236}">
                <a16:creationId xmlns:a16="http://schemas.microsoft.com/office/drawing/2014/main" id="{FA8A0F8C-22A1-4B29-BCE2-62CB17C84EF1}"/>
              </a:ext>
            </a:extLst>
          </p:cNvPr>
          <p:cNvSpPr txBox="1"/>
          <p:nvPr/>
        </p:nvSpPr>
        <p:spPr>
          <a:xfrm>
            <a:off x="-5006" y="1562488"/>
            <a:ext cx="6857999" cy="784830"/>
          </a:xfrm>
          <a:prstGeom prst="rect">
            <a:avLst/>
          </a:prstGeom>
          <a:noFill/>
        </p:spPr>
        <p:txBody>
          <a:bodyPr wrap="square" rtlCol="0">
            <a:spAutoFit/>
          </a:bodyPr>
          <a:lstStyle/>
          <a:p>
            <a:pPr algn="ctr" defTabSz="342900"/>
            <a:r>
              <a:rPr lang="en-US" sz="4500"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cxnSp>
        <p:nvCxnSpPr>
          <p:cNvPr id="17" name="Straight Connector 16">
            <a:extLst>
              <a:ext uri="{FF2B5EF4-FFF2-40B4-BE49-F238E27FC236}">
                <a16:creationId xmlns:a16="http://schemas.microsoft.com/office/drawing/2014/main" id="{46410BDA-1E99-4636-9ED4-2997517CF330}"/>
              </a:ext>
            </a:extLst>
          </p:cNvPr>
          <p:cNvCxnSpPr>
            <a:cxnSpLocks/>
          </p:cNvCxnSpPr>
          <p:nvPr/>
        </p:nvCxnSpPr>
        <p:spPr>
          <a:xfrm>
            <a:off x="4945605" y="1907925"/>
            <a:ext cx="1778530" cy="0"/>
          </a:xfrm>
          <a:prstGeom prst="line">
            <a:avLst/>
          </a:prstGeom>
          <a:noFill/>
          <a:ln w="19050" cap="flat" cmpd="sng" algn="ctr">
            <a:solidFill>
              <a:sysClr val="window" lastClr="FFFFFF"/>
            </a:solidFill>
            <a:prstDash val="solid"/>
            <a:miter lim="800000"/>
          </a:ln>
          <a:effectLst/>
        </p:spPr>
      </p:cxnSp>
      <p:cxnSp>
        <p:nvCxnSpPr>
          <p:cNvPr id="22" name="Straight Connector 21">
            <a:extLst>
              <a:ext uri="{FF2B5EF4-FFF2-40B4-BE49-F238E27FC236}">
                <a16:creationId xmlns:a16="http://schemas.microsoft.com/office/drawing/2014/main" id="{0983FA13-7CFD-4323-B199-056500E31ECF}"/>
              </a:ext>
            </a:extLst>
          </p:cNvPr>
          <p:cNvCxnSpPr>
            <a:cxnSpLocks/>
          </p:cNvCxnSpPr>
          <p:nvPr/>
        </p:nvCxnSpPr>
        <p:spPr>
          <a:xfrm>
            <a:off x="105753" y="1909629"/>
            <a:ext cx="1778530" cy="0"/>
          </a:xfrm>
          <a:prstGeom prst="line">
            <a:avLst/>
          </a:prstGeom>
          <a:noFill/>
          <a:ln w="19050" cap="flat" cmpd="sng" algn="ctr">
            <a:solidFill>
              <a:sysClr val="window" lastClr="FFFFFF"/>
            </a:solidFill>
            <a:prstDash val="solid"/>
            <a:miter lim="800000"/>
          </a:ln>
          <a:effectLst/>
        </p:spPr>
      </p:cxn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64E4A-FD42-4B8A-874A-E8A112DF845E}"/>
              </a:ext>
            </a:extLst>
          </p:cNvPr>
          <p:cNvPicPr>
            <a:picLocks noChangeAspect="1"/>
          </p:cNvPicPr>
          <p:nvPr/>
        </p:nvPicPr>
        <p:blipFill>
          <a:blip r:embed="rId2"/>
          <a:stretch>
            <a:fillRect/>
          </a:stretch>
        </p:blipFill>
        <p:spPr>
          <a:xfrm>
            <a:off x="0" y="147599"/>
            <a:ext cx="6858000" cy="4848301"/>
          </a:xfrm>
          <a:prstGeom prst="rect">
            <a:avLst/>
          </a:prstGeom>
        </p:spPr>
      </p:pic>
      <p:pic>
        <p:nvPicPr>
          <p:cNvPr id="1026" name="Picture 2" descr="Image result for dead sea scrolls">
            <a:extLst>
              <a:ext uri="{FF2B5EF4-FFF2-40B4-BE49-F238E27FC236}">
                <a16:creationId xmlns:a16="http://schemas.microsoft.com/office/drawing/2014/main" id="{6F8C4648-B635-4D30-A375-BAFE87A8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694"/>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A931723-67C1-4AB9-9882-4EB49A3878D8}"/>
              </a:ext>
            </a:extLst>
          </p:cNvPr>
          <p:cNvSpPr/>
          <p:nvPr/>
        </p:nvSpPr>
        <p:spPr>
          <a:xfrm>
            <a:off x="1424524" y="1193457"/>
            <a:ext cx="3301655" cy="3220278"/>
          </a:xfrm>
          <a:prstGeom prst="ellipse">
            <a:avLst/>
          </a:prstGeom>
          <a:solidFill>
            <a:schemeClr val="accent5">
              <a:lumMod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743577B5-DC0E-416F-8D02-52802121824F}"/>
              </a:ext>
            </a:extLst>
          </p:cNvPr>
          <p:cNvSpPr txBox="1"/>
          <p:nvPr/>
        </p:nvSpPr>
        <p:spPr>
          <a:xfrm>
            <a:off x="1498869" y="2195352"/>
            <a:ext cx="3152966" cy="1107996"/>
          </a:xfrm>
          <a:prstGeom prst="rect">
            <a:avLst/>
          </a:prstGeom>
          <a:noFill/>
        </p:spPr>
        <p:txBody>
          <a:bodyPr wrap="square" rtlCol="0">
            <a:spAutoFit/>
          </a:bodyPr>
          <a:lstStyle/>
          <a:p>
            <a:pPr algn="ctr"/>
            <a:r>
              <a:rPr lang="en-US" sz="6600" dirty="0">
                <a:solidFill>
                  <a:schemeClr val="bg1"/>
                </a:solidFill>
                <a:latin typeface="BigNoodleTitling" panose="02000708030402040100" pitchFamily="2" charset="0"/>
              </a:rPr>
              <a:t>So what? </a:t>
            </a:r>
          </a:p>
        </p:txBody>
      </p:sp>
    </p:spTree>
    <p:extLst>
      <p:ext uri="{BB962C8B-B14F-4D97-AF65-F5344CB8AC3E}">
        <p14:creationId xmlns:p14="http://schemas.microsoft.com/office/powerpoint/2010/main" val="211649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804354"/>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truth</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754321"/>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623082"/>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pic>
        <p:nvPicPr>
          <p:cNvPr id="2052" name="Picture 4" descr="Image result for joseph backholm">
            <a:extLst>
              <a:ext uri="{FF2B5EF4-FFF2-40B4-BE49-F238E27FC236}">
                <a16:creationId xmlns:a16="http://schemas.microsoft.com/office/drawing/2014/main" id="{B1088B79-1AD9-4F69-A9A6-95BB3A09636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684"/>
          <a:stretch/>
        </p:blipFill>
        <p:spPr bwMode="auto">
          <a:xfrm>
            <a:off x="1879656" y="654650"/>
            <a:ext cx="4959984" cy="26707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10DE8760-6C5A-4535-8B6F-A9BD76F03A31}"/>
              </a:ext>
            </a:extLst>
          </p:cNvPr>
          <p:cNvSpPr/>
          <p:nvPr/>
        </p:nvSpPr>
        <p:spPr>
          <a:xfrm>
            <a:off x="156524" y="642938"/>
            <a:ext cx="1532205" cy="1334166"/>
          </a:xfrm>
          <a:prstGeom prst="ellipse">
            <a:avLst/>
          </a:prstGeom>
          <a:solidFill>
            <a:srgbClr val="4472C4">
              <a:lumMod val="50000"/>
            </a:srgbClr>
          </a:solidFill>
          <a:ln w="76200" cap="flat" cmpd="sng" algn="ctr">
            <a:solidFill>
              <a:sysClr val="window" lastClr="FFFFFF"/>
            </a:solidFill>
            <a:prstDash val="solid"/>
            <a:miter lim="800000"/>
          </a:ln>
          <a:effectLst/>
        </p:spPr>
        <p:txBody>
          <a:bodyPr rtlCol="0" anchor="ctr"/>
          <a:lstStyle/>
          <a:p>
            <a:pPr algn="ctr" defTabSz="685800">
              <a:defRPr/>
            </a:pPr>
            <a:endParaRPr lang="en-US" sz="1200" kern="0">
              <a:solidFill>
                <a:prstClr val="white"/>
              </a:solidFill>
              <a:latin typeface="Calibri" panose="020F0502020204030204"/>
            </a:endParaRPr>
          </a:p>
        </p:txBody>
      </p:sp>
      <p:sp>
        <p:nvSpPr>
          <p:cNvPr id="18" name="TextBox 17">
            <a:extLst>
              <a:ext uri="{FF2B5EF4-FFF2-40B4-BE49-F238E27FC236}">
                <a16:creationId xmlns:a16="http://schemas.microsoft.com/office/drawing/2014/main" id="{77999E1E-B044-477B-8E3E-2DEBB829E96B}"/>
              </a:ext>
            </a:extLst>
          </p:cNvPr>
          <p:cNvSpPr txBox="1"/>
          <p:nvPr/>
        </p:nvSpPr>
        <p:spPr>
          <a:xfrm>
            <a:off x="197456" y="786848"/>
            <a:ext cx="1491273" cy="1107996"/>
          </a:xfrm>
          <a:prstGeom prst="rect">
            <a:avLst/>
          </a:prstGeom>
          <a:noFill/>
        </p:spPr>
        <p:txBody>
          <a:bodyPr wrap="square" rtlCol="0">
            <a:spAutoFit/>
          </a:bodyPr>
          <a:lstStyle/>
          <a:p>
            <a:pPr algn="ctr"/>
            <a:r>
              <a:rPr lang="en-US" sz="3300" dirty="0">
                <a:solidFill>
                  <a:prstClr val="white"/>
                </a:solidFill>
                <a:latin typeface="BigNoodleTitling" panose="02000708030402040100" pitchFamily="2" charset="0"/>
              </a:rPr>
              <a:t>With the bible…</a:t>
            </a:r>
          </a:p>
        </p:txBody>
      </p:sp>
      <p:sp>
        <p:nvSpPr>
          <p:cNvPr id="19" name="Rectangle 18">
            <a:extLst>
              <a:ext uri="{FF2B5EF4-FFF2-40B4-BE49-F238E27FC236}">
                <a16:creationId xmlns:a16="http://schemas.microsoft.com/office/drawing/2014/main" id="{8904C96D-DB82-41B4-A96E-CB9B07855E9B}"/>
              </a:ext>
            </a:extLst>
          </p:cNvPr>
          <p:cNvSpPr/>
          <p:nvPr/>
        </p:nvSpPr>
        <p:spPr>
          <a:xfrm>
            <a:off x="-5009" y="2812126"/>
            <a:ext cx="6858000" cy="507831"/>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Sanctify them in the truth; </a:t>
            </a:r>
            <a:r>
              <a:rPr lang="en-US" sz="2700" dirty="0">
                <a:solidFill>
                  <a:srgbClr val="FFFF00"/>
                </a:solidFill>
                <a:effectLst>
                  <a:outerShdw blurRad="38100" dist="38100" dir="2700000" algn="tl">
                    <a:srgbClr val="000000">
                      <a:alpha val="43137"/>
                    </a:srgbClr>
                  </a:outerShdw>
                </a:effectLst>
                <a:latin typeface="BigNoodleTitling" panose="02000708030402040100" pitchFamily="2" charset="0"/>
              </a:rPr>
              <a:t>your word is truth</a:t>
            </a:r>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 John 17:17</a:t>
            </a:r>
          </a:p>
        </p:txBody>
      </p:sp>
      <p:sp>
        <p:nvSpPr>
          <p:cNvPr id="20" name="Rectangle 19">
            <a:extLst>
              <a:ext uri="{FF2B5EF4-FFF2-40B4-BE49-F238E27FC236}">
                <a16:creationId xmlns:a16="http://schemas.microsoft.com/office/drawing/2014/main" id="{3E36C21A-BB11-4ADC-896D-AEF5DBCCBF91}"/>
              </a:ext>
            </a:extLst>
          </p:cNvPr>
          <p:cNvSpPr/>
          <p:nvPr/>
        </p:nvSpPr>
        <p:spPr>
          <a:xfrm>
            <a:off x="5009" y="2787234"/>
            <a:ext cx="6858000" cy="1338828"/>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Be diligent to present yourself approved to God as a workman who does not need to be ashamed, handling accurately the </a:t>
            </a:r>
            <a:r>
              <a:rPr lang="en-US" sz="2700" b="1" dirty="0">
                <a:solidFill>
                  <a:srgbClr val="FFFF00"/>
                </a:solidFill>
                <a:effectLst>
                  <a:outerShdw blurRad="38100" dist="38100" dir="2700000" algn="tl">
                    <a:srgbClr val="000000">
                      <a:alpha val="43137"/>
                    </a:srgbClr>
                  </a:outerShdw>
                </a:effectLst>
                <a:latin typeface="BigNoodleTitling" panose="02000708030402040100" pitchFamily="2" charset="0"/>
              </a:rPr>
              <a:t>word of truth</a:t>
            </a:r>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 2 timothy 2:15</a:t>
            </a:r>
          </a:p>
        </p:txBody>
      </p:sp>
      <p:sp>
        <p:nvSpPr>
          <p:cNvPr id="21" name="Rectangle 20">
            <a:extLst>
              <a:ext uri="{FF2B5EF4-FFF2-40B4-BE49-F238E27FC236}">
                <a16:creationId xmlns:a16="http://schemas.microsoft.com/office/drawing/2014/main" id="{13ABD49D-89DE-4FAC-96B8-4FACE94F9DFB}"/>
              </a:ext>
            </a:extLst>
          </p:cNvPr>
          <p:cNvSpPr/>
          <p:nvPr/>
        </p:nvSpPr>
        <p:spPr>
          <a:xfrm>
            <a:off x="-5009" y="2871643"/>
            <a:ext cx="6858000" cy="923330"/>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and you shall know the truth, and the truth shall make you free."  John 8:32</a:t>
            </a:r>
          </a:p>
        </p:txBody>
      </p:sp>
      <p:sp>
        <p:nvSpPr>
          <p:cNvPr id="22" name="Rectangle 21">
            <a:extLst>
              <a:ext uri="{FF2B5EF4-FFF2-40B4-BE49-F238E27FC236}">
                <a16:creationId xmlns:a16="http://schemas.microsoft.com/office/drawing/2014/main" id="{5611D05B-6B05-475E-ADFA-5537E1AD4501}"/>
              </a:ext>
            </a:extLst>
          </p:cNvPr>
          <p:cNvSpPr/>
          <p:nvPr/>
        </p:nvSpPr>
        <p:spPr>
          <a:xfrm>
            <a:off x="-5009" y="2802077"/>
            <a:ext cx="6858000" cy="1338828"/>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And He answered and said, "</a:t>
            </a:r>
            <a:r>
              <a:rPr lang="en-US" sz="2700" b="1" dirty="0">
                <a:solidFill>
                  <a:srgbClr val="FFFF00"/>
                </a:solidFill>
                <a:effectLst>
                  <a:outerShdw blurRad="38100" dist="38100" dir="2700000" algn="tl">
                    <a:srgbClr val="000000">
                      <a:alpha val="43137"/>
                    </a:srgbClr>
                  </a:outerShdw>
                </a:effectLst>
                <a:latin typeface="BigNoodleTitling" panose="02000708030402040100" pitchFamily="2" charset="0"/>
              </a:rPr>
              <a:t>Have you not read</a:t>
            </a:r>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 that He who created them from the beginning made them male and female, Matthew 19:4</a:t>
            </a:r>
          </a:p>
        </p:txBody>
      </p:sp>
      <p:sp>
        <p:nvSpPr>
          <p:cNvPr id="23" name="Rectangle 22">
            <a:extLst>
              <a:ext uri="{FF2B5EF4-FFF2-40B4-BE49-F238E27FC236}">
                <a16:creationId xmlns:a16="http://schemas.microsoft.com/office/drawing/2014/main" id="{B13268F0-0DEB-4B72-BC51-EB978AA00D99}"/>
              </a:ext>
            </a:extLst>
          </p:cNvPr>
          <p:cNvSpPr/>
          <p:nvPr/>
        </p:nvSpPr>
        <p:spPr>
          <a:xfrm>
            <a:off x="1487" y="2822745"/>
            <a:ext cx="6858000" cy="1338828"/>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And by referring to this, </a:t>
            </a:r>
            <a:r>
              <a:rPr lang="en-US" sz="2700" dirty="0">
                <a:solidFill>
                  <a:srgbClr val="FFFF00"/>
                </a:solidFill>
                <a:effectLst>
                  <a:outerShdw blurRad="38100" dist="38100" dir="2700000" algn="tl">
                    <a:srgbClr val="000000">
                      <a:alpha val="43137"/>
                    </a:srgbClr>
                  </a:outerShdw>
                </a:effectLst>
                <a:latin typeface="BigNoodleTitling" panose="02000708030402040100" pitchFamily="2" charset="0"/>
              </a:rPr>
              <a:t>when you read you can understand </a:t>
            </a:r>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my insight into the mystery of Christ, </a:t>
            </a:r>
          </a:p>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Ephesians 3:4</a:t>
            </a:r>
          </a:p>
        </p:txBody>
      </p:sp>
    </p:spTree>
    <p:extLst>
      <p:ext uri="{BB962C8B-B14F-4D97-AF65-F5344CB8AC3E}">
        <p14:creationId xmlns:p14="http://schemas.microsoft.com/office/powerpoint/2010/main" val="19591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804354"/>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truth</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754321"/>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623082"/>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1" name="TextBox 10">
            <a:extLst>
              <a:ext uri="{FF2B5EF4-FFF2-40B4-BE49-F238E27FC236}">
                <a16:creationId xmlns:a16="http://schemas.microsoft.com/office/drawing/2014/main" id="{BF5DDD21-EC33-4E9C-8594-773D61EF790D}"/>
              </a:ext>
            </a:extLst>
          </p:cNvPr>
          <p:cNvSpPr txBox="1"/>
          <p:nvPr/>
        </p:nvSpPr>
        <p:spPr>
          <a:xfrm>
            <a:off x="0" y="2557038"/>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direction</a:t>
            </a:r>
          </a:p>
        </p:txBody>
      </p:sp>
      <p:sp>
        <p:nvSpPr>
          <p:cNvPr id="16" name="Oval 15">
            <a:extLst>
              <a:ext uri="{FF2B5EF4-FFF2-40B4-BE49-F238E27FC236}">
                <a16:creationId xmlns:a16="http://schemas.microsoft.com/office/drawing/2014/main" id="{10DE8760-6C5A-4535-8B6F-A9BD76F03A31}"/>
              </a:ext>
            </a:extLst>
          </p:cNvPr>
          <p:cNvSpPr/>
          <p:nvPr/>
        </p:nvSpPr>
        <p:spPr>
          <a:xfrm>
            <a:off x="156524" y="642938"/>
            <a:ext cx="1561599" cy="1334166"/>
          </a:xfrm>
          <a:prstGeom prst="ellipse">
            <a:avLst/>
          </a:prstGeom>
          <a:solidFill>
            <a:srgbClr val="4472C4">
              <a:lumMod val="50000"/>
            </a:srgbClr>
          </a:solidFill>
          <a:ln w="76200" cap="flat" cmpd="sng" algn="ctr">
            <a:solidFill>
              <a:sysClr val="window" lastClr="FFFFFF"/>
            </a:solidFill>
            <a:prstDash val="solid"/>
            <a:miter lim="800000"/>
          </a:ln>
          <a:effectLst/>
        </p:spPr>
        <p:txBody>
          <a:bodyPr rtlCol="0" anchor="ctr"/>
          <a:lstStyle/>
          <a:p>
            <a:pPr algn="ctr" defTabSz="685800">
              <a:defRPr/>
            </a:pPr>
            <a:endParaRPr lang="en-US" sz="1200" kern="0">
              <a:solidFill>
                <a:prstClr val="white"/>
              </a:solidFill>
              <a:latin typeface="Calibri" panose="020F0502020204030204"/>
            </a:endParaRPr>
          </a:p>
        </p:txBody>
      </p:sp>
      <p:sp>
        <p:nvSpPr>
          <p:cNvPr id="18" name="TextBox 17">
            <a:extLst>
              <a:ext uri="{FF2B5EF4-FFF2-40B4-BE49-F238E27FC236}">
                <a16:creationId xmlns:a16="http://schemas.microsoft.com/office/drawing/2014/main" id="{77999E1E-B044-477B-8E3E-2DEBB829E96B}"/>
              </a:ext>
            </a:extLst>
          </p:cNvPr>
          <p:cNvSpPr txBox="1"/>
          <p:nvPr/>
        </p:nvSpPr>
        <p:spPr>
          <a:xfrm>
            <a:off x="197456" y="786848"/>
            <a:ext cx="1491273" cy="1107996"/>
          </a:xfrm>
          <a:prstGeom prst="rect">
            <a:avLst/>
          </a:prstGeom>
          <a:noFill/>
        </p:spPr>
        <p:txBody>
          <a:bodyPr wrap="square" rtlCol="0">
            <a:spAutoFit/>
          </a:bodyPr>
          <a:lstStyle/>
          <a:p>
            <a:pPr algn="ctr"/>
            <a:r>
              <a:rPr lang="en-US" sz="3300" dirty="0">
                <a:solidFill>
                  <a:prstClr val="white"/>
                </a:solidFill>
                <a:latin typeface="BigNoodleTitling" panose="02000708030402040100" pitchFamily="2" charset="0"/>
              </a:rPr>
              <a:t>With the bible…</a:t>
            </a:r>
          </a:p>
        </p:txBody>
      </p:sp>
      <p:pic>
        <p:nvPicPr>
          <p:cNvPr id="3074" name="Picture 2" descr="Related image">
            <a:extLst>
              <a:ext uri="{FF2B5EF4-FFF2-40B4-BE49-F238E27FC236}">
                <a16:creationId xmlns:a16="http://schemas.microsoft.com/office/drawing/2014/main" id="{27D4B281-A481-4F8A-9DE8-88C282C3EA5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3" t="-328" r="-15" b="328"/>
          <a:stretch/>
        </p:blipFill>
        <p:spPr bwMode="auto">
          <a:xfrm>
            <a:off x="-10018" y="-35257"/>
            <a:ext cx="6868017" cy="38662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C387648-9F0C-4729-8B30-AD319FA8F6FD}"/>
              </a:ext>
            </a:extLst>
          </p:cNvPr>
          <p:cNvSpPr/>
          <p:nvPr/>
        </p:nvSpPr>
        <p:spPr>
          <a:xfrm>
            <a:off x="5009" y="4013577"/>
            <a:ext cx="6858000" cy="923330"/>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Moreover, by them is your servant warned; in keeping them there is great reward. Psalm 19:11</a:t>
            </a:r>
          </a:p>
        </p:txBody>
      </p:sp>
      <p:sp>
        <p:nvSpPr>
          <p:cNvPr id="14" name="Rectangle 13">
            <a:extLst>
              <a:ext uri="{FF2B5EF4-FFF2-40B4-BE49-F238E27FC236}">
                <a16:creationId xmlns:a16="http://schemas.microsoft.com/office/drawing/2014/main" id="{193ECF0D-21A5-4717-88AB-EF39E3F0C259}"/>
              </a:ext>
            </a:extLst>
          </p:cNvPr>
          <p:cNvSpPr/>
          <p:nvPr/>
        </p:nvSpPr>
        <p:spPr>
          <a:xfrm>
            <a:off x="-5009" y="3894511"/>
            <a:ext cx="6858000" cy="1200329"/>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So the LORD commanded us to observe all these statutes, to fear the LORD our God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for our good always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and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for our survival</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as it is today. Deuteronomy 6:24</a:t>
            </a:r>
          </a:p>
        </p:txBody>
      </p:sp>
    </p:spTree>
    <p:extLst>
      <p:ext uri="{BB962C8B-B14F-4D97-AF65-F5344CB8AC3E}">
        <p14:creationId xmlns:p14="http://schemas.microsoft.com/office/powerpoint/2010/main" val="40098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tools used by explorers in olden days">
            <a:extLst>
              <a:ext uri="{FF2B5EF4-FFF2-40B4-BE49-F238E27FC236}">
                <a16:creationId xmlns:a16="http://schemas.microsoft.com/office/drawing/2014/main" id="{725354B8-05E1-4345-80B4-75D9D2F8C92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 r="55"/>
          <a:stretch/>
        </p:blipFill>
        <p:spPr bwMode="auto">
          <a:xfrm>
            <a:off x="5007" y="0"/>
            <a:ext cx="6847983" cy="38541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25879B-EC8F-480D-BE0C-AAA533990672}"/>
              </a:ext>
            </a:extLst>
          </p:cNvPr>
          <p:cNvSpPr/>
          <p:nvPr/>
        </p:nvSpPr>
        <p:spPr>
          <a:xfrm>
            <a:off x="-5009" y="3929927"/>
            <a:ext cx="6858000" cy="923330"/>
          </a:xfrm>
          <a:prstGeom prst="rect">
            <a:avLst/>
          </a:prstGeom>
          <a:solidFill>
            <a:srgbClr val="000000"/>
          </a:solidFill>
        </p:spPr>
        <p:txBody>
          <a:bodyPr wrap="square">
            <a:spAutoFit/>
          </a:bodyPr>
          <a:lstStyle/>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Your word is a lamp to my feet and a light to my path. </a:t>
            </a:r>
          </a:p>
          <a:p>
            <a:pPr algn="ctr" defTabSz="342900"/>
            <a:r>
              <a:rPr lang="en-US" sz="2700" dirty="0">
                <a:solidFill>
                  <a:prstClr val="white"/>
                </a:solidFill>
                <a:effectLst>
                  <a:outerShdw blurRad="38100" dist="38100" dir="2700000" algn="tl">
                    <a:srgbClr val="000000">
                      <a:alpha val="43137"/>
                    </a:srgbClr>
                  </a:outerShdw>
                </a:effectLst>
                <a:latin typeface="BigNoodleTitling" panose="02000708030402040100" pitchFamily="2" charset="0"/>
              </a:rPr>
              <a:t>Psalm 119:105</a:t>
            </a:r>
          </a:p>
        </p:txBody>
      </p:sp>
      <p:sp>
        <p:nvSpPr>
          <p:cNvPr id="7" name="Rectangle 6">
            <a:extLst>
              <a:ext uri="{FF2B5EF4-FFF2-40B4-BE49-F238E27FC236}">
                <a16:creationId xmlns:a16="http://schemas.microsoft.com/office/drawing/2014/main" id="{82BE028D-EC8A-4C37-B44E-283BAD124B33}"/>
              </a:ext>
            </a:extLst>
          </p:cNvPr>
          <p:cNvSpPr/>
          <p:nvPr/>
        </p:nvSpPr>
        <p:spPr>
          <a:xfrm>
            <a:off x="-5009" y="3870593"/>
            <a:ext cx="6858000" cy="1200329"/>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Trust in the LORD with all your heart, And do not lean on your own understanding. In all your ways acknowledge Him, And He will make your paths straight. Proverbs 3:5-6</a:t>
            </a:r>
          </a:p>
        </p:txBody>
      </p:sp>
    </p:spTree>
    <p:extLst>
      <p:ext uri="{BB962C8B-B14F-4D97-AF65-F5344CB8AC3E}">
        <p14:creationId xmlns:p14="http://schemas.microsoft.com/office/powerpoint/2010/main" val="403972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804354"/>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truth</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754321"/>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623082"/>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1" name="TextBox 10">
            <a:extLst>
              <a:ext uri="{FF2B5EF4-FFF2-40B4-BE49-F238E27FC236}">
                <a16:creationId xmlns:a16="http://schemas.microsoft.com/office/drawing/2014/main" id="{BF5DDD21-EC33-4E9C-8594-773D61EF790D}"/>
              </a:ext>
            </a:extLst>
          </p:cNvPr>
          <p:cNvSpPr txBox="1"/>
          <p:nvPr/>
        </p:nvSpPr>
        <p:spPr>
          <a:xfrm>
            <a:off x="0" y="2557038"/>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direction</a:t>
            </a:r>
          </a:p>
        </p:txBody>
      </p:sp>
      <p:sp>
        <p:nvSpPr>
          <p:cNvPr id="13" name="TextBox 12">
            <a:extLst>
              <a:ext uri="{FF2B5EF4-FFF2-40B4-BE49-F238E27FC236}">
                <a16:creationId xmlns:a16="http://schemas.microsoft.com/office/drawing/2014/main" id="{89C8E9D3-D260-4635-8192-38DE75F9FFC9}"/>
              </a:ext>
            </a:extLst>
          </p:cNvPr>
          <p:cNvSpPr txBox="1"/>
          <p:nvPr/>
        </p:nvSpPr>
        <p:spPr>
          <a:xfrm>
            <a:off x="0" y="3309722"/>
            <a:ext cx="6858000" cy="646331"/>
          </a:xfrm>
          <a:prstGeom prst="rect">
            <a:avLst/>
          </a:prstGeom>
          <a:solidFill>
            <a:srgbClr val="336699"/>
          </a:solidFill>
        </p:spPr>
        <p:txBody>
          <a:bodyPr wrap="square" rtlCol="0">
            <a:spAutoFit/>
          </a:bodyPr>
          <a:lstStyle/>
          <a:p>
            <a:pPr algn="ctr"/>
            <a:r>
              <a:rPr lang="en-US" sz="3600" b="1" dirty="0">
                <a:effectLst>
                  <a:outerShdw blurRad="38100" dist="38100" dir="2700000" algn="tl">
                    <a:srgbClr val="000000">
                      <a:alpha val="43137"/>
                    </a:srgbClr>
                  </a:outerShdw>
                </a:effectLst>
                <a:latin typeface="BigNoodleTitling" panose="02000708030402040100" pitchFamily="2" charset="0"/>
              </a:rPr>
              <a:t>God has given us hope</a:t>
            </a:r>
          </a:p>
        </p:txBody>
      </p:sp>
      <p:sp>
        <p:nvSpPr>
          <p:cNvPr id="16" name="Oval 15">
            <a:extLst>
              <a:ext uri="{FF2B5EF4-FFF2-40B4-BE49-F238E27FC236}">
                <a16:creationId xmlns:a16="http://schemas.microsoft.com/office/drawing/2014/main" id="{10DE8760-6C5A-4535-8B6F-A9BD76F03A31}"/>
              </a:ext>
            </a:extLst>
          </p:cNvPr>
          <p:cNvSpPr/>
          <p:nvPr/>
        </p:nvSpPr>
        <p:spPr>
          <a:xfrm>
            <a:off x="156524" y="642938"/>
            <a:ext cx="1561599" cy="1334166"/>
          </a:xfrm>
          <a:prstGeom prst="ellipse">
            <a:avLst/>
          </a:prstGeom>
          <a:solidFill>
            <a:srgbClr val="4472C4">
              <a:lumMod val="50000"/>
            </a:srgbClr>
          </a:solidFill>
          <a:ln w="76200" cap="flat" cmpd="sng" algn="ctr">
            <a:solidFill>
              <a:sysClr val="window" lastClr="FFFFFF"/>
            </a:solidFill>
            <a:prstDash val="solid"/>
            <a:miter lim="800000"/>
          </a:ln>
          <a:effectLst/>
        </p:spPr>
        <p:txBody>
          <a:bodyPr rtlCol="0" anchor="ctr"/>
          <a:lstStyle/>
          <a:p>
            <a:pPr algn="ctr" defTabSz="685800">
              <a:defRPr/>
            </a:pPr>
            <a:endParaRPr lang="en-US" sz="1200" kern="0">
              <a:solidFill>
                <a:prstClr val="white"/>
              </a:solidFill>
              <a:latin typeface="Calibri" panose="020F0502020204030204"/>
            </a:endParaRPr>
          </a:p>
        </p:txBody>
      </p:sp>
      <p:sp>
        <p:nvSpPr>
          <p:cNvPr id="18" name="TextBox 17">
            <a:extLst>
              <a:ext uri="{FF2B5EF4-FFF2-40B4-BE49-F238E27FC236}">
                <a16:creationId xmlns:a16="http://schemas.microsoft.com/office/drawing/2014/main" id="{77999E1E-B044-477B-8E3E-2DEBB829E96B}"/>
              </a:ext>
            </a:extLst>
          </p:cNvPr>
          <p:cNvSpPr txBox="1"/>
          <p:nvPr/>
        </p:nvSpPr>
        <p:spPr>
          <a:xfrm>
            <a:off x="197456" y="786848"/>
            <a:ext cx="1491273" cy="1107996"/>
          </a:xfrm>
          <a:prstGeom prst="rect">
            <a:avLst/>
          </a:prstGeom>
          <a:noFill/>
        </p:spPr>
        <p:txBody>
          <a:bodyPr wrap="square" rtlCol="0">
            <a:spAutoFit/>
          </a:bodyPr>
          <a:lstStyle/>
          <a:p>
            <a:pPr algn="ctr"/>
            <a:r>
              <a:rPr lang="en-US" sz="3300" dirty="0">
                <a:solidFill>
                  <a:prstClr val="white"/>
                </a:solidFill>
                <a:latin typeface="BigNoodleTitling" panose="02000708030402040100" pitchFamily="2" charset="0"/>
              </a:rPr>
              <a:t>With the bible…</a:t>
            </a:r>
          </a:p>
        </p:txBody>
      </p:sp>
    </p:spTree>
    <p:extLst>
      <p:ext uri="{BB962C8B-B14F-4D97-AF65-F5344CB8AC3E}">
        <p14:creationId xmlns:p14="http://schemas.microsoft.com/office/powerpoint/2010/main" val="28681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254118"/>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Claims</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201426"/>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70187"/>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1" name="Rectangle 10">
            <a:extLst>
              <a:ext uri="{FF2B5EF4-FFF2-40B4-BE49-F238E27FC236}">
                <a16:creationId xmlns:a16="http://schemas.microsoft.com/office/drawing/2014/main" id="{44E07EBE-A5D0-465E-BE09-CF2CD969F42C}"/>
              </a:ext>
            </a:extLst>
          </p:cNvPr>
          <p:cNvSpPr/>
          <p:nvPr/>
        </p:nvSpPr>
        <p:spPr>
          <a:xfrm>
            <a:off x="-5009" y="2001403"/>
            <a:ext cx="6858000" cy="1569660"/>
          </a:xfrm>
          <a:prstGeom prst="rect">
            <a:avLst/>
          </a:prstGeom>
          <a:solidFill>
            <a:srgbClr val="000000">
              <a:alpha val="89804"/>
            </a:srgbClr>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All Scripture is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inspired by God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and profitable for teaching, for reproof, for correction, for training in righteousness; that the man of God may be adequate, equipped for every good work. </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2 Timothy 3:16-17</a:t>
            </a:r>
          </a:p>
        </p:txBody>
      </p:sp>
      <p:sp>
        <p:nvSpPr>
          <p:cNvPr id="12" name="Rectangle 11">
            <a:extLst>
              <a:ext uri="{FF2B5EF4-FFF2-40B4-BE49-F238E27FC236}">
                <a16:creationId xmlns:a16="http://schemas.microsoft.com/office/drawing/2014/main" id="{19DDE0B0-30C0-4721-BAC4-524267CE69B2}"/>
              </a:ext>
            </a:extLst>
          </p:cNvPr>
          <p:cNvSpPr/>
          <p:nvPr/>
        </p:nvSpPr>
        <p:spPr>
          <a:xfrm>
            <a:off x="6507" y="2021345"/>
            <a:ext cx="6858000" cy="1569660"/>
          </a:xfrm>
          <a:prstGeom prst="rect">
            <a:avLst/>
          </a:prstGeom>
          <a:solidFill>
            <a:srgbClr val="000000">
              <a:alpha val="89804"/>
            </a:srgbClr>
          </a:solidFill>
        </p:spPr>
        <p:txBody>
          <a:bodyPr wrap="square">
            <a:spAutoFit/>
          </a:bodyPr>
          <a:lstStyle/>
          <a:p>
            <a:pPr algn="ctr" defTabSz="342900"/>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The word of the LORD which came to Hosea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the son of </a:t>
            </a:r>
            <a:r>
              <a:rPr lang="en-US" sz="2400" dirty="0" err="1">
                <a:solidFill>
                  <a:prstClr val="white"/>
                </a:solidFill>
                <a:effectLst>
                  <a:outerShdw blurRad="38100" dist="38100" dir="2700000" algn="tl">
                    <a:srgbClr val="000000">
                      <a:alpha val="43137"/>
                    </a:srgbClr>
                  </a:outerShdw>
                </a:effectLst>
                <a:latin typeface="BigNoodleTitling" panose="02000708030402040100" pitchFamily="2" charset="0"/>
              </a:rPr>
              <a:t>Beeri</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during the days of Uzziah, Jotham, Ahaz, and Hezekiah, kings of Judah, and during the days of Jeroboam the son of </a:t>
            </a:r>
            <a:r>
              <a:rPr lang="en-US" sz="2400" dirty="0" err="1">
                <a:solidFill>
                  <a:prstClr val="white"/>
                </a:solidFill>
                <a:effectLst>
                  <a:outerShdw blurRad="38100" dist="38100" dir="2700000" algn="tl">
                    <a:srgbClr val="000000">
                      <a:alpha val="43137"/>
                    </a:srgbClr>
                  </a:outerShdw>
                </a:effectLst>
                <a:latin typeface="BigNoodleTitling" panose="02000708030402040100" pitchFamily="2" charset="0"/>
              </a:rPr>
              <a:t>Joash</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king of Israel. </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Hosea 1:1</a:t>
            </a:r>
          </a:p>
        </p:txBody>
      </p:sp>
      <p:sp>
        <p:nvSpPr>
          <p:cNvPr id="13" name="Rectangle 12">
            <a:extLst>
              <a:ext uri="{FF2B5EF4-FFF2-40B4-BE49-F238E27FC236}">
                <a16:creationId xmlns:a16="http://schemas.microsoft.com/office/drawing/2014/main" id="{03F9C4CE-689A-48AC-8369-AAA872F91B6A}"/>
              </a:ext>
            </a:extLst>
          </p:cNvPr>
          <p:cNvSpPr/>
          <p:nvPr/>
        </p:nvSpPr>
        <p:spPr>
          <a:xfrm>
            <a:off x="5009" y="2024084"/>
            <a:ext cx="6858000" cy="1200329"/>
          </a:xfrm>
          <a:prstGeom prst="rect">
            <a:avLst/>
          </a:prstGeom>
          <a:solidFill>
            <a:srgbClr val="000000">
              <a:alpha val="89804"/>
            </a:srgbClr>
          </a:solidFill>
        </p:spPr>
        <p:txBody>
          <a:bodyPr wrap="square">
            <a:spAutoFit/>
          </a:bodyPr>
          <a:lstStyle/>
          <a:p>
            <a:pPr algn="ctr" defTabSz="342900"/>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Then the LORD stretched out His hand and touched my mouth, and the LORD said to me, "Behold, I have put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My words in your mouth.</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Jeremiah 1:9</a:t>
            </a:r>
          </a:p>
        </p:txBody>
      </p:sp>
      <p:sp>
        <p:nvSpPr>
          <p:cNvPr id="14" name="Rectangle 13">
            <a:extLst>
              <a:ext uri="{FF2B5EF4-FFF2-40B4-BE49-F238E27FC236}">
                <a16:creationId xmlns:a16="http://schemas.microsoft.com/office/drawing/2014/main" id="{AEC46E63-7624-41E6-913A-BB58D1369F44}"/>
              </a:ext>
            </a:extLst>
          </p:cNvPr>
          <p:cNvSpPr/>
          <p:nvPr/>
        </p:nvSpPr>
        <p:spPr>
          <a:xfrm>
            <a:off x="-15026" y="2002808"/>
            <a:ext cx="6858000" cy="1200329"/>
          </a:xfrm>
          <a:prstGeom prst="rect">
            <a:avLst/>
          </a:prstGeom>
          <a:solidFill>
            <a:srgbClr val="000000">
              <a:alpha val="89804"/>
            </a:srgbClr>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For I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received from the Lord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that which I also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delivered to you</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that the Lord Jesus in the night in which He was betrayed took bread;</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1 Corinthians 11:23</a:t>
            </a:r>
          </a:p>
        </p:txBody>
      </p:sp>
      <p:sp>
        <p:nvSpPr>
          <p:cNvPr id="15" name="Rectangle 14">
            <a:extLst>
              <a:ext uri="{FF2B5EF4-FFF2-40B4-BE49-F238E27FC236}">
                <a16:creationId xmlns:a16="http://schemas.microsoft.com/office/drawing/2014/main" id="{C65DCDBC-594E-49ED-9AB7-3030B9D9C37B}"/>
              </a:ext>
            </a:extLst>
          </p:cNvPr>
          <p:cNvSpPr/>
          <p:nvPr/>
        </p:nvSpPr>
        <p:spPr>
          <a:xfrm>
            <a:off x="924" y="2001403"/>
            <a:ext cx="6858000" cy="1938992"/>
          </a:xfrm>
          <a:prstGeom prst="rect">
            <a:avLst/>
          </a:prstGeom>
          <a:solidFill>
            <a:srgbClr val="000000">
              <a:alpha val="89804"/>
            </a:srgbClr>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For I would have you know, brethren, that the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gospel</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which was preached by me is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not according to man</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For I neither received it from man, nor was I taught it, but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I received it through a revelation of Jesus Christ</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Galatians 1:11-12</a:t>
            </a:r>
          </a:p>
        </p:txBody>
      </p:sp>
      <p:sp>
        <p:nvSpPr>
          <p:cNvPr id="16" name="Rectangle 15">
            <a:extLst>
              <a:ext uri="{FF2B5EF4-FFF2-40B4-BE49-F238E27FC236}">
                <a16:creationId xmlns:a16="http://schemas.microsoft.com/office/drawing/2014/main" id="{69C3663B-1880-4189-A358-162B3A45D3FE}"/>
              </a:ext>
            </a:extLst>
          </p:cNvPr>
          <p:cNvSpPr/>
          <p:nvPr/>
        </p:nvSpPr>
        <p:spPr>
          <a:xfrm>
            <a:off x="5009" y="2058709"/>
            <a:ext cx="6858000" cy="1938992"/>
          </a:xfrm>
          <a:prstGeom prst="rect">
            <a:avLst/>
          </a:prstGeom>
          <a:solidFill>
            <a:srgbClr val="000000">
              <a:alpha val="89804"/>
            </a:srgbClr>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And for this reason we also constantly thank God that when you received from us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the word of God's message</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you accepted it </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not as the word of men, but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for what it really is</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a:t>
            </a:r>
            <a:r>
              <a:rPr lang="en-US" sz="2400" dirty="0">
                <a:solidFill>
                  <a:srgbClr val="FFFF00"/>
                </a:solidFill>
                <a:effectLst>
                  <a:outerShdw blurRad="38100" dist="38100" dir="2700000" algn="tl">
                    <a:srgbClr val="000000">
                      <a:alpha val="43137"/>
                    </a:srgbClr>
                  </a:outerShdw>
                </a:effectLst>
                <a:latin typeface="BigNoodleTitling" panose="02000708030402040100" pitchFamily="2" charset="0"/>
              </a:rPr>
              <a:t>the word of God</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which also performs its work in you who believe. </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1 Thessalonians 2:13</a:t>
            </a:r>
          </a:p>
        </p:txBody>
      </p:sp>
    </p:spTree>
    <p:extLst>
      <p:ext uri="{BB962C8B-B14F-4D97-AF65-F5344CB8AC3E}">
        <p14:creationId xmlns:p14="http://schemas.microsoft.com/office/powerpoint/2010/main" val="105761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254118"/>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Claims</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180159"/>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48920"/>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7" name="TextBox 16">
            <a:extLst>
              <a:ext uri="{FF2B5EF4-FFF2-40B4-BE49-F238E27FC236}">
                <a16:creationId xmlns:a16="http://schemas.microsoft.com/office/drawing/2014/main" id="{42DD26CC-7180-49D1-9995-761B5F8A3D41}"/>
              </a:ext>
            </a:extLst>
          </p:cNvPr>
          <p:cNvSpPr txBox="1"/>
          <p:nvPr/>
        </p:nvSpPr>
        <p:spPr>
          <a:xfrm>
            <a:off x="-5009" y="1824274"/>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prophecy</a:t>
            </a:r>
          </a:p>
        </p:txBody>
      </p:sp>
    </p:spTree>
    <p:extLst>
      <p:ext uri="{BB962C8B-B14F-4D97-AF65-F5344CB8AC3E}">
        <p14:creationId xmlns:p14="http://schemas.microsoft.com/office/powerpoint/2010/main" val="2372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Image result for statue of daniel 2">
            <a:extLst>
              <a:ext uri="{FF2B5EF4-FFF2-40B4-BE49-F238E27FC236}">
                <a16:creationId xmlns:a16="http://schemas.microsoft.com/office/drawing/2014/main" id="{2A7B8412-E999-4F69-9885-9162F68B8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7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19383-BF34-4FC0-B1D5-97144171153F}"/>
              </a:ext>
            </a:extLst>
          </p:cNvPr>
          <p:cNvPicPr>
            <a:picLocks noChangeAspect="1"/>
          </p:cNvPicPr>
          <p:nvPr/>
        </p:nvPicPr>
        <p:blipFill>
          <a:blip r:embed="rId3"/>
          <a:stretch>
            <a:fillRect/>
          </a:stretch>
        </p:blipFill>
        <p:spPr>
          <a:xfrm>
            <a:off x="0" y="0"/>
            <a:ext cx="3328147" cy="5143500"/>
          </a:xfrm>
          <a:prstGeom prst="rect">
            <a:avLst/>
          </a:prstGeom>
        </p:spPr>
      </p:pic>
      <p:pic>
        <p:nvPicPr>
          <p:cNvPr id="8" name="Picture 7">
            <a:extLst>
              <a:ext uri="{FF2B5EF4-FFF2-40B4-BE49-F238E27FC236}">
                <a16:creationId xmlns:a16="http://schemas.microsoft.com/office/drawing/2014/main" id="{3F9A5C6C-60BE-44A0-B011-620F0E359C03}"/>
              </a:ext>
            </a:extLst>
          </p:cNvPr>
          <p:cNvPicPr>
            <a:picLocks noChangeAspect="1"/>
          </p:cNvPicPr>
          <p:nvPr/>
        </p:nvPicPr>
        <p:blipFill rotWithShape="1">
          <a:blip r:embed="rId4"/>
          <a:srcRect b="6613"/>
          <a:stretch/>
        </p:blipFill>
        <p:spPr>
          <a:xfrm>
            <a:off x="3474572" y="11017"/>
            <a:ext cx="3372411" cy="5143500"/>
          </a:xfrm>
          <a:prstGeom prst="rect">
            <a:avLst/>
          </a:prstGeom>
        </p:spPr>
      </p:pic>
      <p:pic>
        <p:nvPicPr>
          <p:cNvPr id="4" name="Picture 2" descr="Related image">
            <a:extLst>
              <a:ext uri="{FF2B5EF4-FFF2-40B4-BE49-F238E27FC236}">
                <a16:creationId xmlns:a16="http://schemas.microsoft.com/office/drawing/2014/main" id="{F2FA85C8-5E20-4471-9FC3-778154B918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101" y="0"/>
            <a:ext cx="5416448" cy="503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2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254118"/>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Claims</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201424"/>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70185"/>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7" name="TextBox 16">
            <a:extLst>
              <a:ext uri="{FF2B5EF4-FFF2-40B4-BE49-F238E27FC236}">
                <a16:creationId xmlns:a16="http://schemas.microsoft.com/office/drawing/2014/main" id="{42DD26CC-7180-49D1-9995-761B5F8A3D41}"/>
              </a:ext>
            </a:extLst>
          </p:cNvPr>
          <p:cNvSpPr txBox="1"/>
          <p:nvPr/>
        </p:nvSpPr>
        <p:spPr>
          <a:xfrm>
            <a:off x="-5009" y="1824274"/>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prophecy</a:t>
            </a:r>
          </a:p>
        </p:txBody>
      </p:sp>
      <p:sp>
        <p:nvSpPr>
          <p:cNvPr id="6" name="TextBox 5">
            <a:extLst>
              <a:ext uri="{FF2B5EF4-FFF2-40B4-BE49-F238E27FC236}">
                <a16:creationId xmlns:a16="http://schemas.microsoft.com/office/drawing/2014/main" id="{B07661A6-F5F4-44D4-8D1E-472322651861}"/>
              </a:ext>
            </a:extLst>
          </p:cNvPr>
          <p:cNvSpPr txBox="1"/>
          <p:nvPr/>
        </p:nvSpPr>
        <p:spPr>
          <a:xfrm>
            <a:off x="5009" y="2384356"/>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archaeology</a:t>
            </a:r>
          </a:p>
        </p:txBody>
      </p:sp>
    </p:spTree>
    <p:extLst>
      <p:ext uri="{BB962C8B-B14F-4D97-AF65-F5344CB8AC3E}">
        <p14:creationId xmlns:p14="http://schemas.microsoft.com/office/powerpoint/2010/main" val="28062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Image result for tel dan stele">
            <a:extLst>
              <a:ext uri="{FF2B5EF4-FFF2-40B4-BE49-F238E27FC236}">
                <a16:creationId xmlns:a16="http://schemas.microsoft.com/office/drawing/2014/main" id="{AE54E1C2-C28A-41BB-A5C0-B07DC51F07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781" y="352494"/>
            <a:ext cx="1118385" cy="1104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58A8D9-EB83-4A3D-80CE-FC3CF04B9F0A}"/>
              </a:ext>
            </a:extLst>
          </p:cNvPr>
          <p:cNvSpPr txBox="1"/>
          <p:nvPr/>
        </p:nvSpPr>
        <p:spPr>
          <a:xfrm>
            <a:off x="341043" y="1495143"/>
            <a:ext cx="2259873" cy="584775"/>
          </a:xfrm>
          <a:prstGeom prst="rect">
            <a:avLst/>
          </a:prstGeom>
          <a:noFill/>
        </p:spPr>
        <p:txBody>
          <a:bodyPr wrap="square" rtlCol="0">
            <a:spAutoFit/>
          </a:bodyPr>
          <a:lstStyle/>
          <a:p>
            <a:pPr algn="ctr" defTabSz="257175"/>
            <a:r>
              <a:rPr lang="en-US" sz="3200" dirty="0">
                <a:solidFill>
                  <a:prstClr val="black"/>
                </a:solidFill>
                <a:latin typeface="BigNoodleTitling" panose="02000708030402040100" pitchFamily="2" charset="0"/>
              </a:rPr>
              <a:t>The Tel Dan Stele </a:t>
            </a:r>
          </a:p>
        </p:txBody>
      </p:sp>
      <p:pic>
        <p:nvPicPr>
          <p:cNvPr id="3078" name="Picture 6" descr="Image result for mesha stele">
            <a:extLst>
              <a:ext uri="{FF2B5EF4-FFF2-40B4-BE49-F238E27FC236}">
                <a16:creationId xmlns:a16="http://schemas.microsoft.com/office/drawing/2014/main" id="{98544397-8787-449C-BB65-3FA9A1B8E9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573" y="3300020"/>
            <a:ext cx="964406" cy="15269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6F7765-1B81-4DDF-878F-5D8183590090}"/>
              </a:ext>
            </a:extLst>
          </p:cNvPr>
          <p:cNvSpPr txBox="1"/>
          <p:nvPr/>
        </p:nvSpPr>
        <p:spPr>
          <a:xfrm>
            <a:off x="1290597" y="3591601"/>
            <a:ext cx="1851322" cy="1077218"/>
          </a:xfrm>
          <a:prstGeom prst="rect">
            <a:avLst/>
          </a:prstGeom>
          <a:noFill/>
        </p:spPr>
        <p:txBody>
          <a:bodyPr wrap="square" rtlCol="0">
            <a:spAutoFit/>
          </a:bodyPr>
          <a:lstStyle/>
          <a:p>
            <a:pPr algn="ctr" defTabSz="257175"/>
            <a:r>
              <a:rPr lang="en-US" sz="3200" dirty="0">
                <a:solidFill>
                  <a:prstClr val="black"/>
                </a:solidFill>
                <a:latin typeface="BigNoodleTitling" panose="02000708030402040100" pitchFamily="2" charset="0"/>
              </a:rPr>
              <a:t>The </a:t>
            </a:r>
            <a:r>
              <a:rPr lang="en-US" sz="3200" dirty="0" err="1">
                <a:solidFill>
                  <a:prstClr val="black"/>
                </a:solidFill>
                <a:latin typeface="BigNoodleTitling" panose="02000708030402040100" pitchFamily="2" charset="0"/>
              </a:rPr>
              <a:t>Mesha</a:t>
            </a:r>
            <a:r>
              <a:rPr lang="en-US" sz="3200" dirty="0">
                <a:solidFill>
                  <a:prstClr val="black"/>
                </a:solidFill>
                <a:latin typeface="BigNoodleTitling" panose="02000708030402040100" pitchFamily="2" charset="0"/>
              </a:rPr>
              <a:t> stele</a:t>
            </a:r>
          </a:p>
        </p:txBody>
      </p:sp>
      <p:pic>
        <p:nvPicPr>
          <p:cNvPr id="3080" name="Picture 8" descr="Image result for nabonidus cylinder">
            <a:extLst>
              <a:ext uri="{FF2B5EF4-FFF2-40B4-BE49-F238E27FC236}">
                <a16:creationId xmlns:a16="http://schemas.microsoft.com/office/drawing/2014/main" id="{2FDE7B3C-7A43-4DCD-8098-516854E4F3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3673" y="187523"/>
            <a:ext cx="1875235" cy="11840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34C0A75-34AE-4A52-808F-69737581702E}"/>
              </a:ext>
            </a:extLst>
          </p:cNvPr>
          <p:cNvSpPr txBox="1"/>
          <p:nvPr/>
        </p:nvSpPr>
        <p:spPr>
          <a:xfrm>
            <a:off x="3124408" y="68055"/>
            <a:ext cx="1713523" cy="1569660"/>
          </a:xfrm>
          <a:prstGeom prst="rect">
            <a:avLst/>
          </a:prstGeom>
          <a:noFill/>
        </p:spPr>
        <p:txBody>
          <a:bodyPr wrap="square" rtlCol="0">
            <a:spAutoFit/>
          </a:bodyPr>
          <a:lstStyle/>
          <a:p>
            <a:pPr algn="ctr" defTabSz="257175"/>
            <a:r>
              <a:rPr lang="en-US" sz="3200" dirty="0">
                <a:solidFill>
                  <a:prstClr val="black"/>
                </a:solidFill>
                <a:latin typeface="BigNoodleTitling" panose="02000708030402040100" pitchFamily="2" charset="0"/>
              </a:rPr>
              <a:t>The Nabonidus Cylinder</a:t>
            </a:r>
          </a:p>
        </p:txBody>
      </p:sp>
      <p:pic>
        <p:nvPicPr>
          <p:cNvPr id="3082" name="Picture 10" descr="Image result for king hezekiah's seal">
            <a:extLst>
              <a:ext uri="{FF2B5EF4-FFF2-40B4-BE49-F238E27FC236}">
                <a16:creationId xmlns:a16="http://schemas.microsoft.com/office/drawing/2014/main" id="{8A463FE0-1A72-4A3A-9C4D-6342EA54661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6980" y="1981840"/>
            <a:ext cx="1556328" cy="15843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saiah seal signature">
            <a:extLst>
              <a:ext uri="{FF2B5EF4-FFF2-40B4-BE49-F238E27FC236}">
                <a16:creationId xmlns:a16="http://schemas.microsoft.com/office/drawing/2014/main" id="{14105362-D6BB-447D-9686-000DA851BF3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17811" y="3853090"/>
            <a:ext cx="1640189" cy="12287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B78AEE-9E1E-438F-9166-CA336113F825}"/>
              </a:ext>
            </a:extLst>
          </p:cNvPr>
          <p:cNvSpPr txBox="1"/>
          <p:nvPr/>
        </p:nvSpPr>
        <p:spPr>
          <a:xfrm>
            <a:off x="4347283" y="2280133"/>
            <a:ext cx="2510717" cy="1077218"/>
          </a:xfrm>
          <a:prstGeom prst="rect">
            <a:avLst/>
          </a:prstGeom>
          <a:noFill/>
        </p:spPr>
        <p:txBody>
          <a:bodyPr wrap="square" rtlCol="0">
            <a:spAutoFit/>
          </a:bodyPr>
          <a:lstStyle/>
          <a:p>
            <a:pPr algn="ctr" defTabSz="257175"/>
            <a:r>
              <a:rPr lang="en-US" sz="3200" dirty="0">
                <a:solidFill>
                  <a:prstClr val="black"/>
                </a:solidFill>
                <a:latin typeface="BigNoodleTitling" panose="02000708030402040100" pitchFamily="2" charset="0"/>
              </a:rPr>
              <a:t>King Hezekiah’s seal</a:t>
            </a:r>
          </a:p>
        </p:txBody>
      </p:sp>
      <p:sp>
        <p:nvSpPr>
          <p:cNvPr id="12" name="TextBox 11">
            <a:extLst>
              <a:ext uri="{FF2B5EF4-FFF2-40B4-BE49-F238E27FC236}">
                <a16:creationId xmlns:a16="http://schemas.microsoft.com/office/drawing/2014/main" id="{041E37CD-7C25-4D9A-BB66-6108263C9345}"/>
              </a:ext>
            </a:extLst>
          </p:cNvPr>
          <p:cNvSpPr txBox="1"/>
          <p:nvPr/>
        </p:nvSpPr>
        <p:spPr>
          <a:xfrm>
            <a:off x="3407852" y="4289005"/>
            <a:ext cx="2047632" cy="584775"/>
          </a:xfrm>
          <a:prstGeom prst="rect">
            <a:avLst/>
          </a:prstGeom>
          <a:noFill/>
        </p:spPr>
        <p:txBody>
          <a:bodyPr wrap="square" rtlCol="0">
            <a:spAutoFit/>
          </a:bodyPr>
          <a:lstStyle/>
          <a:p>
            <a:pPr algn="ctr" defTabSz="257175"/>
            <a:r>
              <a:rPr lang="en-US" sz="3200" dirty="0">
                <a:solidFill>
                  <a:prstClr val="black"/>
                </a:solidFill>
                <a:latin typeface="BigNoodleTitling" panose="02000708030402040100" pitchFamily="2" charset="0"/>
              </a:rPr>
              <a:t>Isaiah’s Seal</a:t>
            </a:r>
          </a:p>
        </p:txBody>
      </p:sp>
    </p:spTree>
    <p:extLst>
      <p:ext uri="{BB962C8B-B14F-4D97-AF65-F5344CB8AC3E}">
        <p14:creationId xmlns:p14="http://schemas.microsoft.com/office/powerpoint/2010/main" val="751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barn(inVertical)">
                                      <p:cBhvr>
                                        <p:cTn id="15" dur="500"/>
                                        <p:tgtEl>
                                          <p:spTgt spid="308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barn(inVertical)">
                                      <p:cBhvr>
                                        <p:cTn id="3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254118"/>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Claims</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754321"/>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623082"/>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7" name="TextBox 16">
            <a:extLst>
              <a:ext uri="{FF2B5EF4-FFF2-40B4-BE49-F238E27FC236}">
                <a16:creationId xmlns:a16="http://schemas.microsoft.com/office/drawing/2014/main" id="{42DD26CC-7180-49D1-9995-761B5F8A3D41}"/>
              </a:ext>
            </a:extLst>
          </p:cNvPr>
          <p:cNvSpPr txBox="1"/>
          <p:nvPr/>
        </p:nvSpPr>
        <p:spPr>
          <a:xfrm>
            <a:off x="-5009" y="1824274"/>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prophecy</a:t>
            </a:r>
          </a:p>
        </p:txBody>
      </p:sp>
      <p:sp>
        <p:nvSpPr>
          <p:cNvPr id="6" name="TextBox 5">
            <a:extLst>
              <a:ext uri="{FF2B5EF4-FFF2-40B4-BE49-F238E27FC236}">
                <a16:creationId xmlns:a16="http://schemas.microsoft.com/office/drawing/2014/main" id="{B07661A6-F5F4-44D4-8D1E-472322651861}"/>
              </a:ext>
            </a:extLst>
          </p:cNvPr>
          <p:cNvSpPr txBox="1"/>
          <p:nvPr/>
        </p:nvSpPr>
        <p:spPr>
          <a:xfrm>
            <a:off x="5009" y="2384356"/>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archaeology</a:t>
            </a:r>
          </a:p>
        </p:txBody>
      </p:sp>
      <p:sp>
        <p:nvSpPr>
          <p:cNvPr id="7" name="TextBox 6">
            <a:extLst>
              <a:ext uri="{FF2B5EF4-FFF2-40B4-BE49-F238E27FC236}">
                <a16:creationId xmlns:a16="http://schemas.microsoft.com/office/drawing/2014/main" id="{4A9BC139-3F6D-4FA3-8FD7-AE4DBED7C212}"/>
              </a:ext>
            </a:extLst>
          </p:cNvPr>
          <p:cNvSpPr txBox="1"/>
          <p:nvPr/>
        </p:nvSpPr>
        <p:spPr>
          <a:xfrm>
            <a:off x="5009" y="2954065"/>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accuracy</a:t>
            </a:r>
          </a:p>
        </p:txBody>
      </p:sp>
      <p:sp>
        <p:nvSpPr>
          <p:cNvPr id="14" name="Rectangle 13">
            <a:extLst>
              <a:ext uri="{FF2B5EF4-FFF2-40B4-BE49-F238E27FC236}">
                <a16:creationId xmlns:a16="http://schemas.microsoft.com/office/drawing/2014/main" id="{39910233-4BA9-4906-A3DC-225832204FEE}"/>
              </a:ext>
            </a:extLst>
          </p:cNvPr>
          <p:cNvSpPr/>
          <p:nvPr/>
        </p:nvSpPr>
        <p:spPr>
          <a:xfrm>
            <a:off x="5257803" y="1388303"/>
            <a:ext cx="1600197" cy="600164"/>
          </a:xfrm>
          <a:prstGeom prst="rect">
            <a:avLst/>
          </a:prstGeom>
          <a:solidFill>
            <a:srgbClr val="4472C4">
              <a:lumMod val="50000"/>
              <a:alpha val="80000"/>
            </a:srgbClr>
          </a:solidFill>
        </p:spPr>
        <p:txBody>
          <a:bodyPr wrap="square">
            <a:spAutoFit/>
          </a:bodyPr>
          <a:lstStyle/>
          <a:p>
            <a:pPr algn="r" defTabSz="342900">
              <a:defRPr/>
            </a:pPr>
            <a:r>
              <a:rPr lang="en-US" sz="3300" kern="0" dirty="0">
                <a:solidFill>
                  <a:prstClr val="white"/>
                </a:solidFill>
                <a:effectLst>
                  <a:outerShdw blurRad="38100" dist="38100" dir="2700000" algn="tl">
                    <a:srgbClr val="000000">
                      <a:alpha val="43137"/>
                    </a:srgbClr>
                  </a:outerShdw>
                </a:effectLst>
                <a:latin typeface="BigNoodleTitling" panose="02000708030402040100" pitchFamily="2" charset="0"/>
              </a:rPr>
              <a:t>historical</a:t>
            </a:r>
          </a:p>
        </p:txBody>
      </p:sp>
      <p:sp>
        <p:nvSpPr>
          <p:cNvPr id="15" name="Rectangle 14">
            <a:extLst>
              <a:ext uri="{FF2B5EF4-FFF2-40B4-BE49-F238E27FC236}">
                <a16:creationId xmlns:a16="http://schemas.microsoft.com/office/drawing/2014/main" id="{CA06E656-BB5F-4BA5-89B7-321BDC72D895}"/>
              </a:ext>
            </a:extLst>
          </p:cNvPr>
          <p:cNvSpPr/>
          <p:nvPr/>
        </p:nvSpPr>
        <p:spPr>
          <a:xfrm>
            <a:off x="5257803" y="2007796"/>
            <a:ext cx="1600197" cy="600164"/>
          </a:xfrm>
          <a:prstGeom prst="rect">
            <a:avLst/>
          </a:prstGeom>
          <a:solidFill>
            <a:srgbClr val="4472C4">
              <a:lumMod val="50000"/>
              <a:alpha val="80000"/>
            </a:srgbClr>
          </a:solidFill>
        </p:spPr>
        <p:txBody>
          <a:bodyPr wrap="square">
            <a:spAutoFit/>
          </a:bodyPr>
          <a:lstStyle/>
          <a:p>
            <a:pPr algn="r" defTabSz="342900">
              <a:defRPr/>
            </a:pPr>
            <a:r>
              <a:rPr lang="en-US" sz="3300" kern="0" dirty="0">
                <a:solidFill>
                  <a:prstClr val="white"/>
                </a:solidFill>
                <a:effectLst>
                  <a:outerShdw blurRad="38100" dist="38100" dir="2700000" algn="tl">
                    <a:srgbClr val="000000">
                      <a:alpha val="43137"/>
                    </a:srgbClr>
                  </a:outerShdw>
                </a:effectLst>
                <a:latin typeface="BigNoodleTitling" panose="02000708030402040100" pitchFamily="2" charset="0"/>
              </a:rPr>
              <a:t>geological</a:t>
            </a:r>
          </a:p>
        </p:txBody>
      </p:sp>
      <p:sp>
        <p:nvSpPr>
          <p:cNvPr id="16" name="Rectangle 15">
            <a:extLst>
              <a:ext uri="{FF2B5EF4-FFF2-40B4-BE49-F238E27FC236}">
                <a16:creationId xmlns:a16="http://schemas.microsoft.com/office/drawing/2014/main" id="{76F18D8A-99CB-48F4-B73C-EE7D16DFAC23}"/>
              </a:ext>
            </a:extLst>
          </p:cNvPr>
          <p:cNvSpPr/>
          <p:nvPr/>
        </p:nvSpPr>
        <p:spPr>
          <a:xfrm>
            <a:off x="5252795" y="2635264"/>
            <a:ext cx="1600197" cy="600164"/>
          </a:xfrm>
          <a:prstGeom prst="rect">
            <a:avLst/>
          </a:prstGeom>
          <a:solidFill>
            <a:srgbClr val="4472C4">
              <a:lumMod val="50000"/>
              <a:alpha val="80000"/>
            </a:srgbClr>
          </a:solidFill>
        </p:spPr>
        <p:txBody>
          <a:bodyPr wrap="square">
            <a:spAutoFit/>
          </a:bodyPr>
          <a:lstStyle/>
          <a:p>
            <a:pPr algn="r" defTabSz="342900">
              <a:defRPr/>
            </a:pPr>
            <a:r>
              <a:rPr lang="en-US" sz="3300" kern="0" dirty="0">
                <a:solidFill>
                  <a:prstClr val="white"/>
                </a:solidFill>
                <a:effectLst>
                  <a:outerShdw blurRad="38100" dist="38100" dir="2700000" algn="tl">
                    <a:srgbClr val="000000">
                      <a:alpha val="43137"/>
                    </a:srgbClr>
                  </a:outerShdw>
                </a:effectLst>
                <a:latin typeface="BigNoodleTitling" panose="02000708030402040100" pitchFamily="2" charset="0"/>
              </a:rPr>
              <a:t>biological</a:t>
            </a:r>
          </a:p>
        </p:txBody>
      </p:sp>
      <p:sp>
        <p:nvSpPr>
          <p:cNvPr id="18" name="Rectangle 17">
            <a:extLst>
              <a:ext uri="{FF2B5EF4-FFF2-40B4-BE49-F238E27FC236}">
                <a16:creationId xmlns:a16="http://schemas.microsoft.com/office/drawing/2014/main" id="{14DEB0A8-CD7A-4661-8078-BD15021A008E}"/>
              </a:ext>
            </a:extLst>
          </p:cNvPr>
          <p:cNvSpPr/>
          <p:nvPr/>
        </p:nvSpPr>
        <p:spPr>
          <a:xfrm>
            <a:off x="4845290" y="3265478"/>
            <a:ext cx="2007702" cy="600164"/>
          </a:xfrm>
          <a:prstGeom prst="rect">
            <a:avLst/>
          </a:prstGeom>
          <a:solidFill>
            <a:srgbClr val="4472C4">
              <a:lumMod val="50000"/>
              <a:alpha val="80000"/>
            </a:srgbClr>
          </a:solidFill>
        </p:spPr>
        <p:txBody>
          <a:bodyPr wrap="square">
            <a:spAutoFit/>
          </a:bodyPr>
          <a:lstStyle/>
          <a:p>
            <a:pPr algn="r" defTabSz="342900">
              <a:defRPr/>
            </a:pPr>
            <a:r>
              <a:rPr lang="en-US" sz="3300" kern="0" dirty="0">
                <a:solidFill>
                  <a:prstClr val="white"/>
                </a:solidFill>
                <a:effectLst>
                  <a:outerShdw blurRad="38100" dist="38100" dir="2700000" algn="tl">
                    <a:srgbClr val="000000">
                      <a:alpha val="43137"/>
                    </a:srgbClr>
                  </a:outerShdw>
                </a:effectLst>
                <a:latin typeface="BigNoodleTitling" panose="02000708030402040100" pitchFamily="2" charset="0"/>
              </a:rPr>
              <a:t>Astronomical </a:t>
            </a:r>
          </a:p>
        </p:txBody>
      </p:sp>
      <p:sp>
        <p:nvSpPr>
          <p:cNvPr id="19" name="Rectangle 18">
            <a:extLst>
              <a:ext uri="{FF2B5EF4-FFF2-40B4-BE49-F238E27FC236}">
                <a16:creationId xmlns:a16="http://schemas.microsoft.com/office/drawing/2014/main" id="{6A66CA88-8875-4967-8B46-09F9484F25B4}"/>
              </a:ext>
            </a:extLst>
          </p:cNvPr>
          <p:cNvSpPr/>
          <p:nvPr/>
        </p:nvSpPr>
        <p:spPr>
          <a:xfrm>
            <a:off x="5009" y="2058709"/>
            <a:ext cx="6858000" cy="1938992"/>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Now in the fifteenth year of the reign of Tiberius Caesar, when Pontius Pilate was governor of Judea, and Herod was tetrarch of Galilee, and his brother Philip was tetrarch of the region of Ituraea and </a:t>
            </a:r>
            <a:r>
              <a:rPr lang="en-US" sz="2400" dirty="0" err="1">
                <a:solidFill>
                  <a:prstClr val="white"/>
                </a:solidFill>
                <a:effectLst>
                  <a:outerShdw blurRad="38100" dist="38100" dir="2700000" algn="tl">
                    <a:srgbClr val="000000">
                      <a:alpha val="43137"/>
                    </a:srgbClr>
                  </a:outerShdw>
                </a:effectLst>
                <a:latin typeface="BigNoodleTitling" panose="02000708030402040100" pitchFamily="2" charset="0"/>
              </a:rPr>
              <a:t>Trachonitis</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and </a:t>
            </a:r>
            <a:r>
              <a:rPr lang="en-US" sz="2400" dirty="0" err="1">
                <a:solidFill>
                  <a:prstClr val="white"/>
                </a:solidFill>
                <a:effectLst>
                  <a:outerShdw blurRad="38100" dist="38100" dir="2700000" algn="tl">
                    <a:srgbClr val="000000">
                      <a:alpha val="43137"/>
                    </a:srgbClr>
                  </a:outerShdw>
                </a:effectLst>
                <a:latin typeface="BigNoodleTitling" panose="02000708030402040100" pitchFamily="2" charset="0"/>
              </a:rPr>
              <a:t>Lysanias</a:t>
            </a:r>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was tetrarch of Abilene, </a:t>
            </a:r>
          </a:p>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Luke 3:1</a:t>
            </a:r>
          </a:p>
        </p:txBody>
      </p:sp>
      <p:pic>
        <p:nvPicPr>
          <p:cNvPr id="1026" name="Picture 2" descr="Image result for pontius pilate tiberius stone">
            <a:extLst>
              <a:ext uri="{FF2B5EF4-FFF2-40B4-BE49-F238E27FC236}">
                <a16:creationId xmlns:a16="http://schemas.microsoft.com/office/drawing/2014/main" id="{D6B1EBA2-4E47-479B-8B3D-82F57B0663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92" y="1254117"/>
            <a:ext cx="2416457" cy="284082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69C769E-16CF-43EE-A057-3248218EAD90}"/>
              </a:ext>
            </a:extLst>
          </p:cNvPr>
          <p:cNvSpPr/>
          <p:nvPr/>
        </p:nvSpPr>
        <p:spPr>
          <a:xfrm>
            <a:off x="-15026" y="2116775"/>
            <a:ext cx="6858000" cy="1200329"/>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It is he who sits above the circle of the earth, and its inhabitants are like grasshoppers; who stretches out the heavens like a curtain, and spreads them like a tent to dwell in; Isaiah 40:22</a:t>
            </a:r>
          </a:p>
        </p:txBody>
      </p:sp>
      <p:sp>
        <p:nvSpPr>
          <p:cNvPr id="21" name="Rectangle 20">
            <a:extLst>
              <a:ext uri="{FF2B5EF4-FFF2-40B4-BE49-F238E27FC236}">
                <a16:creationId xmlns:a16="http://schemas.microsoft.com/office/drawing/2014/main" id="{59274592-234A-4E30-8B16-D26541FA8FCE}"/>
              </a:ext>
            </a:extLst>
          </p:cNvPr>
          <p:cNvSpPr/>
          <p:nvPr/>
        </p:nvSpPr>
        <p:spPr>
          <a:xfrm>
            <a:off x="0" y="2086844"/>
            <a:ext cx="6858000" cy="1569660"/>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 'This is the law when a man dies in a tent: everyone who comes into the tent and everyone who is in the tent shall be unclean for seven days. 15 'And every open vessel, which has no covering tied down on it, shall be unclean. Numbers 19:14-15</a:t>
            </a:r>
          </a:p>
        </p:txBody>
      </p:sp>
      <p:sp>
        <p:nvSpPr>
          <p:cNvPr id="22" name="Rectangle 21">
            <a:extLst>
              <a:ext uri="{FF2B5EF4-FFF2-40B4-BE49-F238E27FC236}">
                <a16:creationId xmlns:a16="http://schemas.microsoft.com/office/drawing/2014/main" id="{53447977-E07D-41C7-B047-81E3DF11575B}"/>
              </a:ext>
            </a:extLst>
          </p:cNvPr>
          <p:cNvSpPr/>
          <p:nvPr/>
        </p:nvSpPr>
        <p:spPr>
          <a:xfrm>
            <a:off x="-5009" y="2086844"/>
            <a:ext cx="6858000" cy="1200329"/>
          </a:xfrm>
          <a:prstGeom prst="rect">
            <a:avLst/>
          </a:prstGeom>
          <a:solidFill>
            <a:srgbClr val="000000"/>
          </a:solidFill>
        </p:spPr>
        <p:txBody>
          <a:bodyPr wrap="square">
            <a:spAutoFit/>
          </a:bodyPr>
          <a:lstStyle/>
          <a:p>
            <a:pPr algn="ctr" defTabSz="342900"/>
            <a:r>
              <a:rPr lang="en-US" sz="2400" dirty="0">
                <a:solidFill>
                  <a:prstClr val="white"/>
                </a:solidFill>
                <a:effectLst>
                  <a:outerShdw blurRad="38100" dist="38100" dir="2700000" algn="tl">
                    <a:srgbClr val="000000">
                      <a:alpha val="43137"/>
                    </a:srgbClr>
                  </a:outerShdw>
                </a:effectLst>
                <a:latin typeface="BigNoodleTitling" panose="02000708030402040100" pitchFamily="2" charset="0"/>
              </a:rPr>
              <a:t>There is one glory of the sun, and another glory of the moon, and another glory of the stars; for star differs from star in glory.                1 Corinthians 15:41</a:t>
            </a:r>
          </a:p>
        </p:txBody>
      </p:sp>
    </p:spTree>
    <p:extLst>
      <p:ext uri="{BB962C8B-B14F-4D97-AF65-F5344CB8AC3E}">
        <p14:creationId xmlns:p14="http://schemas.microsoft.com/office/powerpoint/2010/main" val="58189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19" grpId="1" animBg="1"/>
      <p:bldP spid="20" grpId="0" animBg="1"/>
      <p:bldP spid="20" grpId="1" animBg="1"/>
      <p:bldP spid="21" grpId="0" animBg="1"/>
      <p:bldP spid="21" grpId="1"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 y="1254118"/>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Claims</a:t>
            </a:r>
          </a:p>
        </p:txBody>
      </p:sp>
      <p:sp>
        <p:nvSpPr>
          <p:cNvPr id="9" name="TextBox 8">
            <a:extLst>
              <a:ext uri="{FF2B5EF4-FFF2-40B4-BE49-F238E27FC236}">
                <a16:creationId xmlns:a16="http://schemas.microsoft.com/office/drawing/2014/main" id="{9B280B6C-917D-49F6-90B0-1471362B6D9A}"/>
              </a:ext>
            </a:extLst>
          </p:cNvPr>
          <p:cNvSpPr txBox="1"/>
          <p:nvPr/>
        </p:nvSpPr>
        <p:spPr>
          <a:xfrm>
            <a:off x="2042383" y="754321"/>
            <a:ext cx="4810609" cy="600164"/>
          </a:xfrm>
          <a:prstGeom prst="rect">
            <a:avLst/>
          </a:prstGeom>
          <a:noFill/>
        </p:spPr>
        <p:txBody>
          <a:bodyPr wrap="square" rtlCol="0">
            <a:spAutoFit/>
          </a:bodyPr>
          <a:lstStyle/>
          <a:p>
            <a:pPr defTabSz="342900"/>
            <a:r>
              <a:rPr lang="en-US" sz="3300" dirty="0">
                <a:solidFill>
                  <a:prstClr val="white"/>
                </a:solidFill>
                <a:effectLst>
                  <a:outerShdw blurRad="38100" dist="38100" dir="2700000" algn="tl">
                    <a:srgbClr val="000000">
                      <a:alpha val="43137"/>
                    </a:srgbClr>
                  </a:outerShdw>
                </a:effectLst>
                <a:latin typeface="BigNoodleTitling" panose="02000708030402040100" pitchFamily="2" charset="0"/>
              </a:rPr>
              <a:t>The bible is god’s word?</a:t>
            </a:r>
          </a:p>
        </p:txBody>
      </p:sp>
      <p:sp>
        <p:nvSpPr>
          <p:cNvPr id="10" name="TextBox 9">
            <a:extLst>
              <a:ext uri="{FF2B5EF4-FFF2-40B4-BE49-F238E27FC236}">
                <a16:creationId xmlns:a16="http://schemas.microsoft.com/office/drawing/2014/main" id="{E2E64E84-5CB9-4848-986E-8C4EE26269CE}"/>
              </a:ext>
            </a:extLst>
          </p:cNvPr>
          <p:cNvSpPr txBox="1"/>
          <p:nvPr/>
        </p:nvSpPr>
        <p:spPr>
          <a:xfrm>
            <a:off x="2042383" y="623082"/>
            <a:ext cx="4815617" cy="369332"/>
          </a:xfrm>
          <a:prstGeom prst="rect">
            <a:avLst/>
          </a:prstGeom>
          <a:noFill/>
        </p:spPr>
        <p:txBody>
          <a:bodyPr wrap="square" rtlCol="0">
            <a:spAutoFit/>
          </a:bodyPr>
          <a:lstStyle/>
          <a:p>
            <a:pPr defTabSz="342900"/>
            <a:r>
              <a:rPr lang="en-US" dirty="0">
                <a:solidFill>
                  <a:prstClr val="white"/>
                </a:solidFill>
                <a:effectLst>
                  <a:outerShdw blurRad="38100" dist="38100" dir="2700000" algn="tl">
                    <a:srgbClr val="000000">
                      <a:alpha val="43137"/>
                    </a:srgbClr>
                  </a:outerShdw>
                </a:effectLst>
                <a:latin typeface="BigNoodleTitling" panose="02000708030402040100" pitchFamily="2" charset="0"/>
              </a:rPr>
              <a:t>How can I know</a:t>
            </a:r>
          </a:p>
        </p:txBody>
      </p:sp>
      <p:sp>
        <p:nvSpPr>
          <p:cNvPr id="17" name="TextBox 16">
            <a:extLst>
              <a:ext uri="{FF2B5EF4-FFF2-40B4-BE49-F238E27FC236}">
                <a16:creationId xmlns:a16="http://schemas.microsoft.com/office/drawing/2014/main" id="{42DD26CC-7180-49D1-9995-761B5F8A3D41}"/>
              </a:ext>
            </a:extLst>
          </p:cNvPr>
          <p:cNvSpPr txBox="1"/>
          <p:nvPr/>
        </p:nvSpPr>
        <p:spPr>
          <a:xfrm>
            <a:off x="-5009" y="1824274"/>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prophecy</a:t>
            </a:r>
          </a:p>
        </p:txBody>
      </p:sp>
      <p:sp>
        <p:nvSpPr>
          <p:cNvPr id="6" name="TextBox 5">
            <a:extLst>
              <a:ext uri="{FF2B5EF4-FFF2-40B4-BE49-F238E27FC236}">
                <a16:creationId xmlns:a16="http://schemas.microsoft.com/office/drawing/2014/main" id="{B07661A6-F5F4-44D4-8D1E-472322651861}"/>
              </a:ext>
            </a:extLst>
          </p:cNvPr>
          <p:cNvSpPr txBox="1"/>
          <p:nvPr/>
        </p:nvSpPr>
        <p:spPr>
          <a:xfrm>
            <a:off x="5009" y="2384356"/>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archaeology</a:t>
            </a:r>
          </a:p>
        </p:txBody>
      </p:sp>
      <p:sp>
        <p:nvSpPr>
          <p:cNvPr id="7" name="TextBox 6">
            <a:extLst>
              <a:ext uri="{FF2B5EF4-FFF2-40B4-BE49-F238E27FC236}">
                <a16:creationId xmlns:a16="http://schemas.microsoft.com/office/drawing/2014/main" id="{4A9BC139-3F6D-4FA3-8FD7-AE4DBED7C212}"/>
              </a:ext>
            </a:extLst>
          </p:cNvPr>
          <p:cNvSpPr txBox="1"/>
          <p:nvPr/>
        </p:nvSpPr>
        <p:spPr>
          <a:xfrm>
            <a:off x="5009" y="2954065"/>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accuracy</a:t>
            </a:r>
          </a:p>
        </p:txBody>
      </p:sp>
      <p:sp>
        <p:nvSpPr>
          <p:cNvPr id="12" name="TextBox 11">
            <a:extLst>
              <a:ext uri="{FF2B5EF4-FFF2-40B4-BE49-F238E27FC236}">
                <a16:creationId xmlns:a16="http://schemas.microsoft.com/office/drawing/2014/main" id="{C2CE50CB-FB54-473F-A919-1C63AE137C49}"/>
              </a:ext>
            </a:extLst>
          </p:cNvPr>
          <p:cNvSpPr txBox="1"/>
          <p:nvPr/>
        </p:nvSpPr>
        <p:spPr>
          <a:xfrm>
            <a:off x="-33932" y="3514146"/>
            <a:ext cx="6858000" cy="646331"/>
          </a:xfrm>
          <a:prstGeom prst="rect">
            <a:avLst/>
          </a:prstGeom>
          <a:noFill/>
        </p:spPr>
        <p:txBody>
          <a:bodyPr wrap="square" rtlCol="0">
            <a:spAutoFit/>
          </a:bodyPr>
          <a:lstStyle/>
          <a:p>
            <a:pPr marL="342900" indent="-342900">
              <a:buFont typeface="Wingdings" panose="05000000000000000000" pitchFamily="2" charset="2"/>
              <a:buChar char="ü"/>
            </a:pPr>
            <a:r>
              <a:rPr lang="en-US" sz="3600" b="1" dirty="0">
                <a:latin typeface="BigNoodleTitling" panose="02000708030402040100" pitchFamily="2" charset="0"/>
              </a:rPr>
              <a:t>The proof of manuscripts</a:t>
            </a:r>
          </a:p>
        </p:txBody>
      </p:sp>
    </p:spTree>
    <p:extLst>
      <p:ext uri="{BB962C8B-B14F-4D97-AF65-F5344CB8AC3E}">
        <p14:creationId xmlns:p14="http://schemas.microsoft.com/office/powerpoint/2010/main" val="131599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B5377D4-52E6-4BC0-A91B-D5F3CF223E1D}" vid="{27EF11E5-68FC-4440-9666-A8D7B86F18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3397</TotalTime>
  <Words>855</Words>
  <Application>Microsoft Office PowerPoint</Application>
  <PresentationFormat>Custom</PresentationFormat>
  <Paragraphs>81</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BigNoodleTitling</vt:lpstr>
      <vt:lpstr>Wingdings</vt:lpstr>
      <vt:lpstr>Trebuchet MS</vt:lpstr>
      <vt:lpstr>Calibri</vt:lpstr>
      <vt:lpstr>Arial</vt:lpstr>
      <vt:lpstr>Calibri Light</vt:lpstr>
      <vt:lpstr>Default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Jordan</cp:lastModifiedBy>
  <cp:revision>61</cp:revision>
  <dcterms:created xsi:type="dcterms:W3CDTF">2014-03-26T14:03:34Z</dcterms:created>
  <dcterms:modified xsi:type="dcterms:W3CDTF">2019-04-17T20:42:04Z</dcterms:modified>
</cp:coreProperties>
</file>