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72" r:id="rId2"/>
    <p:sldId id="265" r:id="rId3"/>
    <p:sldId id="277" r:id="rId4"/>
    <p:sldId id="276" r:id="rId5"/>
    <p:sldId id="278" r:id="rId6"/>
    <p:sldId id="279" r:id="rId7"/>
    <p:sldId id="282" r:id="rId8"/>
    <p:sldId id="285" r:id="rId9"/>
    <p:sldId id="280" r:id="rId10"/>
    <p:sldId id="281" r:id="rId11"/>
    <p:sldId id="283" r:id="rId12"/>
    <p:sldId id="286" r:id="rId13"/>
  </p:sldIdLst>
  <p:sldSz cx="9144000" cy="6858000" type="screen4x3"/>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E9C2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68" d="100"/>
          <a:sy n="68" d="100"/>
        </p:scale>
        <p:origin x="144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CAA45E1E-8D1E-4DB4-8852-0E3EFBC12423}"/>
              </a:ext>
            </a:extLst>
          </p:cNvPr>
          <p:cNvSpPr>
            <a:spLocks noGrp="1"/>
          </p:cNvSpPr>
          <p:nvPr>
            <p:ph type="dt" sz="half" idx="10"/>
          </p:nvPr>
        </p:nvSpPr>
        <p:spPr/>
        <p:txBody>
          <a:bodyPr/>
          <a:lstStyle>
            <a:lvl1pPr>
              <a:defRPr/>
            </a:lvl1pPr>
          </a:lstStyle>
          <a:p>
            <a:fld id="{EB3D93AE-BF48-4AF3-B6DE-E581F6D51AF7}" type="datetimeFigureOut">
              <a:rPr lang="en-US" altLang="en-US"/>
              <a:pPr/>
              <a:t>4/17/2019</a:t>
            </a:fld>
            <a:endParaRPr lang="en-US" altLang="en-US"/>
          </a:p>
        </p:txBody>
      </p:sp>
      <p:sp>
        <p:nvSpPr>
          <p:cNvPr id="5" name="Footer Placeholder 4">
            <a:extLst>
              <a:ext uri="{FF2B5EF4-FFF2-40B4-BE49-F238E27FC236}">
                <a16:creationId xmlns:a16="http://schemas.microsoft.com/office/drawing/2014/main" id="{8272D314-E500-4D4C-BF73-7B72A859366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0C6865B-D9D1-4E82-A354-1399FBA6EB10}"/>
              </a:ext>
            </a:extLst>
          </p:cNvPr>
          <p:cNvSpPr>
            <a:spLocks noGrp="1"/>
          </p:cNvSpPr>
          <p:nvPr>
            <p:ph type="sldNum" sz="quarter" idx="12"/>
          </p:nvPr>
        </p:nvSpPr>
        <p:spPr/>
        <p:txBody>
          <a:bodyPr/>
          <a:lstStyle>
            <a:lvl1pPr>
              <a:defRPr/>
            </a:lvl1pPr>
          </a:lstStyle>
          <a:p>
            <a:fld id="{3419A6D3-272D-4DFC-A459-D677C14CB023}" type="slidenum">
              <a:rPr lang="en-US" altLang="en-US"/>
              <a:pPr/>
              <a:t>‹#›</a:t>
            </a:fld>
            <a:endParaRPr lang="en-US" altLang="en-US"/>
          </a:p>
        </p:txBody>
      </p:sp>
    </p:spTree>
    <p:extLst>
      <p:ext uri="{BB962C8B-B14F-4D97-AF65-F5344CB8AC3E}">
        <p14:creationId xmlns:p14="http://schemas.microsoft.com/office/powerpoint/2010/main" val="41793252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3A30E83-5544-468E-9BEF-DC30ACF3A231}"/>
              </a:ext>
            </a:extLst>
          </p:cNvPr>
          <p:cNvSpPr>
            <a:spLocks noGrp="1"/>
          </p:cNvSpPr>
          <p:nvPr>
            <p:ph type="dt" sz="half" idx="10"/>
          </p:nvPr>
        </p:nvSpPr>
        <p:spPr/>
        <p:txBody>
          <a:bodyPr/>
          <a:lstStyle>
            <a:lvl1pPr>
              <a:defRPr/>
            </a:lvl1pPr>
          </a:lstStyle>
          <a:p>
            <a:fld id="{1AEF03F5-7277-466D-A255-8AF54E83D3F5}" type="datetimeFigureOut">
              <a:rPr lang="en-US" altLang="en-US"/>
              <a:pPr/>
              <a:t>4/17/2019</a:t>
            </a:fld>
            <a:endParaRPr lang="en-US" altLang="en-US"/>
          </a:p>
        </p:txBody>
      </p:sp>
      <p:sp>
        <p:nvSpPr>
          <p:cNvPr id="5" name="Footer Placeholder 4">
            <a:extLst>
              <a:ext uri="{FF2B5EF4-FFF2-40B4-BE49-F238E27FC236}">
                <a16:creationId xmlns:a16="http://schemas.microsoft.com/office/drawing/2014/main" id="{50A0D0F7-8BB2-499C-A168-6025E43737D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7056E79-C14F-41F0-B061-BCD97C1B85B6}"/>
              </a:ext>
            </a:extLst>
          </p:cNvPr>
          <p:cNvSpPr>
            <a:spLocks noGrp="1"/>
          </p:cNvSpPr>
          <p:nvPr>
            <p:ph type="sldNum" sz="quarter" idx="12"/>
          </p:nvPr>
        </p:nvSpPr>
        <p:spPr/>
        <p:txBody>
          <a:bodyPr/>
          <a:lstStyle>
            <a:lvl1pPr>
              <a:defRPr/>
            </a:lvl1pPr>
          </a:lstStyle>
          <a:p>
            <a:fld id="{0E46E2E3-B7DD-4063-9DA6-BF0E492FEB80}" type="slidenum">
              <a:rPr lang="en-US" altLang="en-US"/>
              <a:pPr/>
              <a:t>‹#›</a:t>
            </a:fld>
            <a:endParaRPr lang="en-US" altLang="en-US"/>
          </a:p>
        </p:txBody>
      </p:sp>
    </p:spTree>
    <p:extLst>
      <p:ext uri="{BB962C8B-B14F-4D97-AF65-F5344CB8AC3E}">
        <p14:creationId xmlns:p14="http://schemas.microsoft.com/office/powerpoint/2010/main" val="15788618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18F8D9-5A4A-4433-AA3A-BF856B7DA789}"/>
              </a:ext>
            </a:extLst>
          </p:cNvPr>
          <p:cNvSpPr>
            <a:spLocks noGrp="1"/>
          </p:cNvSpPr>
          <p:nvPr>
            <p:ph type="dt" sz="half" idx="10"/>
          </p:nvPr>
        </p:nvSpPr>
        <p:spPr/>
        <p:txBody>
          <a:bodyPr/>
          <a:lstStyle>
            <a:lvl1pPr>
              <a:defRPr/>
            </a:lvl1pPr>
          </a:lstStyle>
          <a:p>
            <a:fld id="{ED1271D8-E1D4-483A-A49B-CB88F5D90985}" type="datetimeFigureOut">
              <a:rPr lang="en-US" altLang="en-US"/>
              <a:pPr/>
              <a:t>4/17/2019</a:t>
            </a:fld>
            <a:endParaRPr lang="en-US" altLang="en-US"/>
          </a:p>
        </p:txBody>
      </p:sp>
      <p:sp>
        <p:nvSpPr>
          <p:cNvPr id="5" name="Footer Placeholder 4">
            <a:extLst>
              <a:ext uri="{FF2B5EF4-FFF2-40B4-BE49-F238E27FC236}">
                <a16:creationId xmlns:a16="http://schemas.microsoft.com/office/drawing/2014/main" id="{DFA8F33E-55D3-480F-80D7-94330E82D54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21B3EFC-2067-4067-8CAC-C9E3C5AFA03A}"/>
              </a:ext>
            </a:extLst>
          </p:cNvPr>
          <p:cNvSpPr>
            <a:spLocks noGrp="1"/>
          </p:cNvSpPr>
          <p:nvPr>
            <p:ph type="sldNum" sz="quarter" idx="12"/>
          </p:nvPr>
        </p:nvSpPr>
        <p:spPr/>
        <p:txBody>
          <a:bodyPr/>
          <a:lstStyle>
            <a:lvl1pPr>
              <a:defRPr/>
            </a:lvl1pPr>
          </a:lstStyle>
          <a:p>
            <a:fld id="{7C77E46D-1B01-4B0B-ADC2-9BE1EE9A88B0}" type="slidenum">
              <a:rPr lang="en-US" altLang="en-US"/>
              <a:pPr/>
              <a:t>‹#›</a:t>
            </a:fld>
            <a:endParaRPr lang="en-US" altLang="en-US"/>
          </a:p>
        </p:txBody>
      </p:sp>
    </p:spTree>
    <p:extLst>
      <p:ext uri="{BB962C8B-B14F-4D97-AF65-F5344CB8AC3E}">
        <p14:creationId xmlns:p14="http://schemas.microsoft.com/office/powerpoint/2010/main" val="27828582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E1E585-680B-4FAE-82AB-8772C2F90235}"/>
              </a:ext>
            </a:extLst>
          </p:cNvPr>
          <p:cNvSpPr>
            <a:spLocks noGrp="1"/>
          </p:cNvSpPr>
          <p:nvPr>
            <p:ph type="dt" sz="half" idx="10"/>
          </p:nvPr>
        </p:nvSpPr>
        <p:spPr/>
        <p:txBody>
          <a:bodyPr/>
          <a:lstStyle>
            <a:lvl1pPr>
              <a:defRPr/>
            </a:lvl1pPr>
          </a:lstStyle>
          <a:p>
            <a:fld id="{1927C831-A43C-4E08-B76B-1DE723F00ED7}" type="datetimeFigureOut">
              <a:rPr lang="en-US" altLang="en-US"/>
              <a:pPr/>
              <a:t>4/17/2019</a:t>
            </a:fld>
            <a:endParaRPr lang="en-US" altLang="en-US"/>
          </a:p>
        </p:txBody>
      </p:sp>
      <p:sp>
        <p:nvSpPr>
          <p:cNvPr id="5" name="Footer Placeholder 4">
            <a:extLst>
              <a:ext uri="{FF2B5EF4-FFF2-40B4-BE49-F238E27FC236}">
                <a16:creationId xmlns:a16="http://schemas.microsoft.com/office/drawing/2014/main" id="{F977011D-386A-4C10-8AB3-611689A4A45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4B4082E8-033D-417A-A876-4FEEB52D7E8D}"/>
              </a:ext>
            </a:extLst>
          </p:cNvPr>
          <p:cNvSpPr>
            <a:spLocks noGrp="1"/>
          </p:cNvSpPr>
          <p:nvPr>
            <p:ph type="sldNum" sz="quarter" idx="12"/>
          </p:nvPr>
        </p:nvSpPr>
        <p:spPr/>
        <p:txBody>
          <a:bodyPr/>
          <a:lstStyle>
            <a:lvl1pPr>
              <a:defRPr/>
            </a:lvl1pPr>
          </a:lstStyle>
          <a:p>
            <a:fld id="{622D5CB0-C75C-4EC2-9D5C-B89957F8F5E3}" type="slidenum">
              <a:rPr lang="en-US" altLang="en-US"/>
              <a:pPr/>
              <a:t>‹#›</a:t>
            </a:fld>
            <a:endParaRPr lang="en-US" altLang="en-US"/>
          </a:p>
        </p:txBody>
      </p:sp>
    </p:spTree>
    <p:extLst>
      <p:ext uri="{BB962C8B-B14F-4D97-AF65-F5344CB8AC3E}">
        <p14:creationId xmlns:p14="http://schemas.microsoft.com/office/powerpoint/2010/main" val="32932801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DF2C000-1BD6-40D6-B688-B75E29A5FABF}"/>
              </a:ext>
            </a:extLst>
          </p:cNvPr>
          <p:cNvSpPr>
            <a:spLocks noGrp="1"/>
          </p:cNvSpPr>
          <p:nvPr>
            <p:ph type="dt" sz="half" idx="10"/>
          </p:nvPr>
        </p:nvSpPr>
        <p:spPr/>
        <p:txBody>
          <a:bodyPr/>
          <a:lstStyle>
            <a:lvl1pPr>
              <a:defRPr/>
            </a:lvl1pPr>
          </a:lstStyle>
          <a:p>
            <a:fld id="{9FC42E3A-B2FC-41FB-931D-E659A6FC95BF}" type="datetimeFigureOut">
              <a:rPr lang="en-US" altLang="en-US"/>
              <a:pPr/>
              <a:t>4/17/2019</a:t>
            </a:fld>
            <a:endParaRPr lang="en-US" altLang="en-US"/>
          </a:p>
        </p:txBody>
      </p:sp>
      <p:sp>
        <p:nvSpPr>
          <p:cNvPr id="5" name="Footer Placeholder 4">
            <a:extLst>
              <a:ext uri="{FF2B5EF4-FFF2-40B4-BE49-F238E27FC236}">
                <a16:creationId xmlns:a16="http://schemas.microsoft.com/office/drawing/2014/main" id="{9CEBA544-3A02-485A-B6E3-AD8DDEC5D59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3F4CD3A-A332-4185-B375-E3FA3B6302BD}"/>
              </a:ext>
            </a:extLst>
          </p:cNvPr>
          <p:cNvSpPr>
            <a:spLocks noGrp="1"/>
          </p:cNvSpPr>
          <p:nvPr>
            <p:ph type="sldNum" sz="quarter" idx="12"/>
          </p:nvPr>
        </p:nvSpPr>
        <p:spPr/>
        <p:txBody>
          <a:bodyPr/>
          <a:lstStyle>
            <a:lvl1pPr>
              <a:defRPr/>
            </a:lvl1pPr>
          </a:lstStyle>
          <a:p>
            <a:fld id="{424A4A18-2DA8-4552-8E56-230D2AD30FD9}" type="slidenum">
              <a:rPr lang="en-US" altLang="en-US"/>
              <a:pPr/>
              <a:t>‹#›</a:t>
            </a:fld>
            <a:endParaRPr lang="en-US" altLang="en-US"/>
          </a:p>
        </p:txBody>
      </p:sp>
    </p:spTree>
    <p:extLst>
      <p:ext uri="{BB962C8B-B14F-4D97-AF65-F5344CB8AC3E}">
        <p14:creationId xmlns:p14="http://schemas.microsoft.com/office/powerpoint/2010/main" val="39455948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BB6A5781-2908-435E-A1F0-891E1FC703D5}"/>
              </a:ext>
            </a:extLst>
          </p:cNvPr>
          <p:cNvSpPr>
            <a:spLocks noGrp="1"/>
          </p:cNvSpPr>
          <p:nvPr>
            <p:ph type="dt" sz="half" idx="10"/>
          </p:nvPr>
        </p:nvSpPr>
        <p:spPr/>
        <p:txBody>
          <a:bodyPr/>
          <a:lstStyle>
            <a:lvl1pPr>
              <a:defRPr/>
            </a:lvl1pPr>
          </a:lstStyle>
          <a:p>
            <a:fld id="{73592E21-BFC8-47D6-A057-AA77937AD3AF}" type="datetimeFigureOut">
              <a:rPr lang="en-US" altLang="en-US"/>
              <a:pPr/>
              <a:t>4/17/2019</a:t>
            </a:fld>
            <a:endParaRPr lang="en-US" altLang="en-US"/>
          </a:p>
        </p:txBody>
      </p:sp>
      <p:sp>
        <p:nvSpPr>
          <p:cNvPr id="6" name="Footer Placeholder 4">
            <a:extLst>
              <a:ext uri="{FF2B5EF4-FFF2-40B4-BE49-F238E27FC236}">
                <a16:creationId xmlns:a16="http://schemas.microsoft.com/office/drawing/2014/main" id="{3620A11C-EDB0-4DCF-89EB-2F0497826F72}"/>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80E38A76-2637-4050-936F-0032C088A466}"/>
              </a:ext>
            </a:extLst>
          </p:cNvPr>
          <p:cNvSpPr>
            <a:spLocks noGrp="1"/>
          </p:cNvSpPr>
          <p:nvPr>
            <p:ph type="sldNum" sz="quarter" idx="12"/>
          </p:nvPr>
        </p:nvSpPr>
        <p:spPr/>
        <p:txBody>
          <a:bodyPr/>
          <a:lstStyle>
            <a:lvl1pPr>
              <a:defRPr/>
            </a:lvl1pPr>
          </a:lstStyle>
          <a:p>
            <a:fld id="{504A1834-2E18-4DB3-A4B6-28878E958436}" type="slidenum">
              <a:rPr lang="en-US" altLang="en-US"/>
              <a:pPr/>
              <a:t>‹#›</a:t>
            </a:fld>
            <a:endParaRPr lang="en-US" altLang="en-US"/>
          </a:p>
        </p:txBody>
      </p:sp>
    </p:spTree>
    <p:extLst>
      <p:ext uri="{BB962C8B-B14F-4D97-AF65-F5344CB8AC3E}">
        <p14:creationId xmlns:p14="http://schemas.microsoft.com/office/powerpoint/2010/main" val="26876285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1BC41704-F6FD-46E4-B44E-3D34111D3DB8}"/>
              </a:ext>
            </a:extLst>
          </p:cNvPr>
          <p:cNvSpPr>
            <a:spLocks noGrp="1"/>
          </p:cNvSpPr>
          <p:nvPr>
            <p:ph type="dt" sz="half" idx="10"/>
          </p:nvPr>
        </p:nvSpPr>
        <p:spPr/>
        <p:txBody>
          <a:bodyPr/>
          <a:lstStyle>
            <a:lvl1pPr>
              <a:defRPr/>
            </a:lvl1pPr>
          </a:lstStyle>
          <a:p>
            <a:fld id="{1C131998-F389-4594-80FF-8533500E8CE6}" type="datetimeFigureOut">
              <a:rPr lang="en-US" altLang="en-US"/>
              <a:pPr/>
              <a:t>4/17/2019</a:t>
            </a:fld>
            <a:endParaRPr lang="en-US" altLang="en-US"/>
          </a:p>
        </p:txBody>
      </p:sp>
      <p:sp>
        <p:nvSpPr>
          <p:cNvPr id="8" name="Footer Placeholder 4">
            <a:extLst>
              <a:ext uri="{FF2B5EF4-FFF2-40B4-BE49-F238E27FC236}">
                <a16:creationId xmlns:a16="http://schemas.microsoft.com/office/drawing/2014/main" id="{11B859A7-F629-4E35-BED4-C0AD53C7AC6B}"/>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C2686B05-4A04-4F9F-8D2B-4287A66473EE}"/>
              </a:ext>
            </a:extLst>
          </p:cNvPr>
          <p:cNvSpPr>
            <a:spLocks noGrp="1"/>
          </p:cNvSpPr>
          <p:nvPr>
            <p:ph type="sldNum" sz="quarter" idx="12"/>
          </p:nvPr>
        </p:nvSpPr>
        <p:spPr/>
        <p:txBody>
          <a:bodyPr/>
          <a:lstStyle>
            <a:lvl1pPr>
              <a:defRPr/>
            </a:lvl1pPr>
          </a:lstStyle>
          <a:p>
            <a:fld id="{D9902869-FAC9-4D87-AF5A-CBA540E1F2D8}" type="slidenum">
              <a:rPr lang="en-US" altLang="en-US"/>
              <a:pPr/>
              <a:t>‹#›</a:t>
            </a:fld>
            <a:endParaRPr lang="en-US" altLang="en-US"/>
          </a:p>
        </p:txBody>
      </p:sp>
    </p:spTree>
    <p:extLst>
      <p:ext uri="{BB962C8B-B14F-4D97-AF65-F5344CB8AC3E}">
        <p14:creationId xmlns:p14="http://schemas.microsoft.com/office/powerpoint/2010/main" val="16055229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BDB70435-6FA3-4B77-A835-32DC88F0B5D7}"/>
              </a:ext>
            </a:extLst>
          </p:cNvPr>
          <p:cNvSpPr>
            <a:spLocks noGrp="1"/>
          </p:cNvSpPr>
          <p:nvPr>
            <p:ph type="dt" sz="half" idx="10"/>
          </p:nvPr>
        </p:nvSpPr>
        <p:spPr/>
        <p:txBody>
          <a:bodyPr/>
          <a:lstStyle>
            <a:lvl1pPr>
              <a:defRPr/>
            </a:lvl1pPr>
          </a:lstStyle>
          <a:p>
            <a:fld id="{896C4EFB-8177-4622-8A1B-295C65B463CC}" type="datetimeFigureOut">
              <a:rPr lang="en-US" altLang="en-US"/>
              <a:pPr/>
              <a:t>4/17/2019</a:t>
            </a:fld>
            <a:endParaRPr lang="en-US" altLang="en-US"/>
          </a:p>
        </p:txBody>
      </p:sp>
      <p:sp>
        <p:nvSpPr>
          <p:cNvPr id="4" name="Footer Placeholder 4">
            <a:extLst>
              <a:ext uri="{FF2B5EF4-FFF2-40B4-BE49-F238E27FC236}">
                <a16:creationId xmlns:a16="http://schemas.microsoft.com/office/drawing/2014/main" id="{0F095C26-F0DE-4129-AC56-64C69A300372}"/>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94FA7C04-0CA1-4314-BEFC-26D8CA175B03}"/>
              </a:ext>
            </a:extLst>
          </p:cNvPr>
          <p:cNvSpPr>
            <a:spLocks noGrp="1"/>
          </p:cNvSpPr>
          <p:nvPr>
            <p:ph type="sldNum" sz="quarter" idx="12"/>
          </p:nvPr>
        </p:nvSpPr>
        <p:spPr/>
        <p:txBody>
          <a:bodyPr/>
          <a:lstStyle>
            <a:lvl1pPr>
              <a:defRPr/>
            </a:lvl1pPr>
          </a:lstStyle>
          <a:p>
            <a:fld id="{060FDE6C-FF0D-4D3C-A30D-F4CD815606BE}" type="slidenum">
              <a:rPr lang="en-US" altLang="en-US"/>
              <a:pPr/>
              <a:t>‹#›</a:t>
            </a:fld>
            <a:endParaRPr lang="en-US" altLang="en-US"/>
          </a:p>
        </p:txBody>
      </p:sp>
    </p:spTree>
    <p:extLst>
      <p:ext uri="{BB962C8B-B14F-4D97-AF65-F5344CB8AC3E}">
        <p14:creationId xmlns:p14="http://schemas.microsoft.com/office/powerpoint/2010/main" val="37910207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AF6320B5-D97A-4598-9147-F6CDD7CEB6A9}"/>
              </a:ext>
            </a:extLst>
          </p:cNvPr>
          <p:cNvSpPr>
            <a:spLocks noGrp="1"/>
          </p:cNvSpPr>
          <p:nvPr>
            <p:ph type="dt" sz="half" idx="10"/>
          </p:nvPr>
        </p:nvSpPr>
        <p:spPr/>
        <p:txBody>
          <a:bodyPr/>
          <a:lstStyle>
            <a:lvl1pPr>
              <a:defRPr/>
            </a:lvl1pPr>
          </a:lstStyle>
          <a:p>
            <a:fld id="{D5727355-6307-4096-A896-5EE5E946EA5D}" type="datetimeFigureOut">
              <a:rPr lang="en-US" altLang="en-US"/>
              <a:pPr/>
              <a:t>4/17/2019</a:t>
            </a:fld>
            <a:endParaRPr lang="en-US" altLang="en-US"/>
          </a:p>
        </p:txBody>
      </p:sp>
      <p:sp>
        <p:nvSpPr>
          <p:cNvPr id="3" name="Footer Placeholder 4">
            <a:extLst>
              <a:ext uri="{FF2B5EF4-FFF2-40B4-BE49-F238E27FC236}">
                <a16:creationId xmlns:a16="http://schemas.microsoft.com/office/drawing/2014/main" id="{A13C57FE-A865-4AFD-8154-AC3CC1FB5CC8}"/>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19C48E77-2739-4041-830C-BD33F0F201DD}"/>
              </a:ext>
            </a:extLst>
          </p:cNvPr>
          <p:cNvSpPr>
            <a:spLocks noGrp="1"/>
          </p:cNvSpPr>
          <p:nvPr>
            <p:ph type="sldNum" sz="quarter" idx="12"/>
          </p:nvPr>
        </p:nvSpPr>
        <p:spPr/>
        <p:txBody>
          <a:bodyPr/>
          <a:lstStyle>
            <a:lvl1pPr>
              <a:defRPr/>
            </a:lvl1pPr>
          </a:lstStyle>
          <a:p>
            <a:fld id="{7F49574F-BC6B-4F06-8485-8B2041EE4385}" type="slidenum">
              <a:rPr lang="en-US" altLang="en-US"/>
              <a:pPr/>
              <a:t>‹#›</a:t>
            </a:fld>
            <a:endParaRPr lang="en-US" altLang="en-US"/>
          </a:p>
        </p:txBody>
      </p:sp>
    </p:spTree>
    <p:extLst>
      <p:ext uri="{BB962C8B-B14F-4D97-AF65-F5344CB8AC3E}">
        <p14:creationId xmlns:p14="http://schemas.microsoft.com/office/powerpoint/2010/main" val="18781101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5C9F2DFD-CB5F-4481-8A6F-71D66A24C6B1}"/>
              </a:ext>
            </a:extLst>
          </p:cNvPr>
          <p:cNvSpPr>
            <a:spLocks noGrp="1"/>
          </p:cNvSpPr>
          <p:nvPr>
            <p:ph type="dt" sz="half" idx="10"/>
          </p:nvPr>
        </p:nvSpPr>
        <p:spPr/>
        <p:txBody>
          <a:bodyPr/>
          <a:lstStyle>
            <a:lvl1pPr>
              <a:defRPr/>
            </a:lvl1pPr>
          </a:lstStyle>
          <a:p>
            <a:fld id="{2DF8A513-30F7-4942-B3F1-CB8E9CAA28A2}" type="datetimeFigureOut">
              <a:rPr lang="en-US" altLang="en-US"/>
              <a:pPr/>
              <a:t>4/17/2019</a:t>
            </a:fld>
            <a:endParaRPr lang="en-US" altLang="en-US"/>
          </a:p>
        </p:txBody>
      </p:sp>
      <p:sp>
        <p:nvSpPr>
          <p:cNvPr id="6" name="Footer Placeholder 4">
            <a:extLst>
              <a:ext uri="{FF2B5EF4-FFF2-40B4-BE49-F238E27FC236}">
                <a16:creationId xmlns:a16="http://schemas.microsoft.com/office/drawing/2014/main" id="{9D43925E-238C-4664-99D7-4F7B0656CA2F}"/>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D73C2FD3-1D28-40CF-8F81-C7684B9EAD99}"/>
              </a:ext>
            </a:extLst>
          </p:cNvPr>
          <p:cNvSpPr>
            <a:spLocks noGrp="1"/>
          </p:cNvSpPr>
          <p:nvPr>
            <p:ph type="sldNum" sz="quarter" idx="12"/>
          </p:nvPr>
        </p:nvSpPr>
        <p:spPr/>
        <p:txBody>
          <a:bodyPr/>
          <a:lstStyle>
            <a:lvl1pPr>
              <a:defRPr/>
            </a:lvl1pPr>
          </a:lstStyle>
          <a:p>
            <a:fld id="{A190B6F6-EB23-4254-A48A-0D2F3329D023}" type="slidenum">
              <a:rPr lang="en-US" altLang="en-US"/>
              <a:pPr/>
              <a:t>‹#›</a:t>
            </a:fld>
            <a:endParaRPr lang="en-US" altLang="en-US"/>
          </a:p>
        </p:txBody>
      </p:sp>
    </p:spTree>
    <p:extLst>
      <p:ext uri="{BB962C8B-B14F-4D97-AF65-F5344CB8AC3E}">
        <p14:creationId xmlns:p14="http://schemas.microsoft.com/office/powerpoint/2010/main" val="39310022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E3F8714B-C557-4AC8-80A0-F3372C771D08}"/>
              </a:ext>
            </a:extLst>
          </p:cNvPr>
          <p:cNvSpPr>
            <a:spLocks noGrp="1"/>
          </p:cNvSpPr>
          <p:nvPr>
            <p:ph type="dt" sz="half" idx="10"/>
          </p:nvPr>
        </p:nvSpPr>
        <p:spPr/>
        <p:txBody>
          <a:bodyPr/>
          <a:lstStyle>
            <a:lvl1pPr>
              <a:defRPr/>
            </a:lvl1pPr>
          </a:lstStyle>
          <a:p>
            <a:fld id="{ECB330D7-1FDA-4668-BBA3-78B9D049D1C9}" type="datetimeFigureOut">
              <a:rPr lang="en-US" altLang="en-US"/>
              <a:pPr/>
              <a:t>4/17/2019</a:t>
            </a:fld>
            <a:endParaRPr lang="en-US" altLang="en-US"/>
          </a:p>
        </p:txBody>
      </p:sp>
      <p:sp>
        <p:nvSpPr>
          <p:cNvPr id="6" name="Footer Placeholder 4">
            <a:extLst>
              <a:ext uri="{FF2B5EF4-FFF2-40B4-BE49-F238E27FC236}">
                <a16:creationId xmlns:a16="http://schemas.microsoft.com/office/drawing/2014/main" id="{7FFA1AB4-49CA-401D-8EAF-5CCBAAC2CCF0}"/>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E3987AAD-2CD0-44C1-8EAA-09F1C8ECA575}"/>
              </a:ext>
            </a:extLst>
          </p:cNvPr>
          <p:cNvSpPr>
            <a:spLocks noGrp="1"/>
          </p:cNvSpPr>
          <p:nvPr>
            <p:ph type="sldNum" sz="quarter" idx="12"/>
          </p:nvPr>
        </p:nvSpPr>
        <p:spPr/>
        <p:txBody>
          <a:bodyPr/>
          <a:lstStyle>
            <a:lvl1pPr>
              <a:defRPr/>
            </a:lvl1pPr>
          </a:lstStyle>
          <a:p>
            <a:fld id="{9FA83999-BB11-47E5-8815-8D67CC35CCBC}" type="slidenum">
              <a:rPr lang="en-US" altLang="en-US"/>
              <a:pPr/>
              <a:t>‹#›</a:t>
            </a:fld>
            <a:endParaRPr lang="en-US" altLang="en-US"/>
          </a:p>
        </p:txBody>
      </p:sp>
    </p:spTree>
    <p:extLst>
      <p:ext uri="{BB962C8B-B14F-4D97-AF65-F5344CB8AC3E}">
        <p14:creationId xmlns:p14="http://schemas.microsoft.com/office/powerpoint/2010/main" val="40749869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9BC64A62-D767-4805-A2A8-1FD359434636}"/>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80D7FA8A-4D24-4217-B756-2724C633E4FA}"/>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4C40A08F-C6DE-4D91-B315-0DAB8D963E7B}"/>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defRPr>
            </a:lvl1pPr>
          </a:lstStyle>
          <a:p>
            <a:fld id="{B837DEF7-58E9-47A4-BDF4-572B63E7D902}" type="datetimeFigureOut">
              <a:rPr lang="en-US" altLang="en-US"/>
              <a:pPr/>
              <a:t>4/17/2019</a:t>
            </a:fld>
            <a:endParaRPr lang="en-US" altLang="en-US"/>
          </a:p>
        </p:txBody>
      </p:sp>
      <p:sp>
        <p:nvSpPr>
          <p:cNvPr id="5" name="Footer Placeholder 4">
            <a:extLst>
              <a:ext uri="{FF2B5EF4-FFF2-40B4-BE49-F238E27FC236}">
                <a16:creationId xmlns:a16="http://schemas.microsoft.com/office/drawing/2014/main" id="{7E966DDD-12AF-45DF-9867-2ED594E124A1}"/>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id="{7C9C2250-9E42-47E7-97AB-D5E27C51C821}"/>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8E246321-DD8E-43D7-98EE-35421BA70103}"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MS PGothic" charset="0"/>
        </a:defRPr>
      </a:lvl1pPr>
      <a:lvl2pPr algn="ctr" defTabSz="457200"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2pPr>
      <a:lvl3pPr algn="ctr" defTabSz="457200"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3pPr>
      <a:lvl4pPr algn="ctr" defTabSz="457200"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4pPr>
      <a:lvl5pPr algn="ctr" defTabSz="457200"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5pPr>
      <a:lvl6pPr marL="457200" algn="ctr" defTabSz="457200" rtl="0" fontAlgn="base">
        <a:spcBef>
          <a:spcPct val="0"/>
        </a:spcBef>
        <a:spcAft>
          <a:spcPct val="0"/>
        </a:spcAft>
        <a:defRPr sz="4400">
          <a:solidFill>
            <a:schemeClr val="tx1"/>
          </a:solidFill>
          <a:latin typeface="Calibri" pitchFamily="34" charset="0"/>
          <a:ea typeface="MS PGothic" pitchFamily="34" charset="-128"/>
        </a:defRPr>
      </a:lvl6pPr>
      <a:lvl7pPr marL="914400" algn="ctr" defTabSz="457200" rtl="0" fontAlgn="base">
        <a:spcBef>
          <a:spcPct val="0"/>
        </a:spcBef>
        <a:spcAft>
          <a:spcPct val="0"/>
        </a:spcAft>
        <a:defRPr sz="4400">
          <a:solidFill>
            <a:schemeClr val="tx1"/>
          </a:solidFill>
          <a:latin typeface="Calibri" pitchFamily="34" charset="0"/>
          <a:ea typeface="MS PGothic" pitchFamily="34" charset="-128"/>
        </a:defRPr>
      </a:lvl7pPr>
      <a:lvl8pPr marL="1371600" algn="ctr" defTabSz="457200" rtl="0" fontAlgn="base">
        <a:spcBef>
          <a:spcPct val="0"/>
        </a:spcBef>
        <a:spcAft>
          <a:spcPct val="0"/>
        </a:spcAft>
        <a:defRPr sz="4400">
          <a:solidFill>
            <a:schemeClr val="tx1"/>
          </a:solidFill>
          <a:latin typeface="Calibri" pitchFamily="34" charset="0"/>
          <a:ea typeface="MS PGothic" pitchFamily="34" charset="-128"/>
        </a:defRPr>
      </a:lvl8pPr>
      <a:lvl9pPr marL="1828800" algn="ctr" defTabSz="457200" rtl="0" fontAlgn="base">
        <a:spcBef>
          <a:spcPct val="0"/>
        </a:spcBef>
        <a:spcAft>
          <a:spcPct val="0"/>
        </a:spcAft>
        <a:defRPr sz="4400">
          <a:solidFill>
            <a:schemeClr val="tx1"/>
          </a:solidFill>
          <a:latin typeface="Calibri" pitchFamily="34" charset="0"/>
          <a:ea typeface="MS PGothic" pitchFamily="34"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itchFamily="34" charset="-128"/>
          <a:cs typeface="MS PGothic"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itchFamily="34" charset="-128"/>
          <a:cs typeface="MS PGothic" charset="0"/>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itchFamily="34" charset="-128"/>
          <a:cs typeface="MS PGothic" charset="0"/>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S PGothic" charset="0"/>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S P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F412AA3-B1C1-40AB-B50E-089A5CF4FFD9}"/>
              </a:ext>
            </a:extLst>
          </p:cNvPr>
          <p:cNvPicPr>
            <a:picLocks noChangeAspect="1"/>
          </p:cNvPicPr>
          <p:nvPr/>
        </p:nvPicPr>
        <p:blipFill rotWithShape="1">
          <a:blip r:embed="rId3"/>
          <a:srcRect l="13301" r="12426"/>
          <a:stretch/>
        </p:blipFill>
        <p:spPr>
          <a:xfrm>
            <a:off x="0" y="-71022"/>
            <a:ext cx="9144000" cy="6929022"/>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C81381D-E5E3-44E2-AE83-B404FD5EDF55}"/>
              </a:ext>
            </a:extLst>
          </p:cNvPr>
          <p:cNvSpPr txBox="1"/>
          <p:nvPr/>
        </p:nvSpPr>
        <p:spPr>
          <a:xfrm>
            <a:off x="-7397" y="1065086"/>
            <a:ext cx="9144000" cy="584775"/>
          </a:xfrm>
          <a:prstGeom prst="rect">
            <a:avLst/>
          </a:prstGeom>
          <a:solidFill>
            <a:schemeClr val="accent2">
              <a:lumMod val="50000"/>
            </a:schemeClr>
          </a:solidFill>
        </p:spPr>
        <p:txBody>
          <a:bodyPr wrap="square" rtlCol="0">
            <a:spAutoFit/>
          </a:bodyPr>
          <a:lstStyle/>
          <a:p>
            <a:pPr algn="ctr"/>
            <a:r>
              <a:rPr lang="en-US" sz="3200" dirty="0">
                <a:solidFill>
                  <a:schemeClr val="bg1"/>
                </a:solidFill>
                <a:effectLst>
                  <a:outerShdw blurRad="38100" dist="38100" dir="2700000" algn="tl">
                    <a:srgbClr val="000000">
                      <a:alpha val="43137"/>
                    </a:srgbClr>
                  </a:outerShdw>
                </a:effectLst>
                <a:latin typeface="Klinic Slab Bold" pitchFamily="50" charset="0"/>
              </a:rPr>
              <a:t>1. RELEASE YOUR BAGGAGE</a:t>
            </a:r>
          </a:p>
        </p:txBody>
      </p:sp>
      <p:sp>
        <p:nvSpPr>
          <p:cNvPr id="4" name="TextBox 3">
            <a:extLst>
              <a:ext uri="{FF2B5EF4-FFF2-40B4-BE49-F238E27FC236}">
                <a16:creationId xmlns:a16="http://schemas.microsoft.com/office/drawing/2014/main" id="{ED57AD4C-0E39-4544-9E68-3C817B6D2272}"/>
              </a:ext>
            </a:extLst>
          </p:cNvPr>
          <p:cNvSpPr txBox="1"/>
          <p:nvPr/>
        </p:nvSpPr>
        <p:spPr>
          <a:xfrm>
            <a:off x="-7397" y="1864053"/>
            <a:ext cx="9144000" cy="584775"/>
          </a:xfrm>
          <a:prstGeom prst="rect">
            <a:avLst/>
          </a:prstGeom>
          <a:solidFill>
            <a:schemeClr val="accent2">
              <a:lumMod val="50000"/>
            </a:schemeClr>
          </a:solidFill>
        </p:spPr>
        <p:txBody>
          <a:bodyPr wrap="square" rtlCol="0">
            <a:spAutoFit/>
          </a:bodyPr>
          <a:lstStyle/>
          <a:p>
            <a:pPr algn="ctr"/>
            <a:r>
              <a:rPr lang="en-US" sz="3200" dirty="0">
                <a:solidFill>
                  <a:schemeClr val="bg1"/>
                </a:solidFill>
                <a:effectLst>
                  <a:outerShdw blurRad="38100" dist="38100" dir="2700000" algn="tl">
                    <a:srgbClr val="000000">
                      <a:alpha val="43137"/>
                    </a:srgbClr>
                  </a:outerShdw>
                </a:effectLst>
                <a:latin typeface="Klinic Slab Bold" pitchFamily="50" charset="0"/>
              </a:rPr>
              <a:t>2. CELEBRATE YOUR VICTORIES</a:t>
            </a:r>
          </a:p>
        </p:txBody>
      </p:sp>
      <p:sp>
        <p:nvSpPr>
          <p:cNvPr id="5" name="TextBox 4">
            <a:extLst>
              <a:ext uri="{FF2B5EF4-FFF2-40B4-BE49-F238E27FC236}">
                <a16:creationId xmlns:a16="http://schemas.microsoft.com/office/drawing/2014/main" id="{34E06133-66DA-4D81-A4CE-732B065F4D5F}"/>
              </a:ext>
            </a:extLst>
          </p:cNvPr>
          <p:cNvSpPr txBox="1"/>
          <p:nvPr/>
        </p:nvSpPr>
        <p:spPr>
          <a:xfrm>
            <a:off x="-7397" y="2642378"/>
            <a:ext cx="9144000" cy="584775"/>
          </a:xfrm>
          <a:prstGeom prst="rect">
            <a:avLst/>
          </a:prstGeom>
          <a:solidFill>
            <a:schemeClr val="accent2">
              <a:lumMod val="50000"/>
            </a:schemeClr>
          </a:solidFill>
        </p:spPr>
        <p:txBody>
          <a:bodyPr wrap="square" rtlCol="0">
            <a:spAutoFit/>
          </a:bodyPr>
          <a:lstStyle/>
          <a:p>
            <a:pPr algn="ctr"/>
            <a:r>
              <a:rPr lang="en-US" sz="3200" dirty="0">
                <a:solidFill>
                  <a:schemeClr val="bg1"/>
                </a:solidFill>
                <a:effectLst>
                  <a:outerShdw blurRad="38100" dist="38100" dir="2700000" algn="tl">
                    <a:srgbClr val="000000">
                      <a:alpha val="43137"/>
                    </a:srgbClr>
                  </a:outerShdw>
                </a:effectLst>
                <a:latin typeface="Klinic Slab Bold" pitchFamily="50" charset="0"/>
              </a:rPr>
              <a:t>3. REMEMBER YOUR HOPE</a:t>
            </a:r>
          </a:p>
        </p:txBody>
      </p:sp>
      <p:sp>
        <p:nvSpPr>
          <p:cNvPr id="6" name="TextBox 5">
            <a:extLst>
              <a:ext uri="{FF2B5EF4-FFF2-40B4-BE49-F238E27FC236}">
                <a16:creationId xmlns:a16="http://schemas.microsoft.com/office/drawing/2014/main" id="{2F3F2E76-2A87-474B-903C-D915529DC801}"/>
              </a:ext>
            </a:extLst>
          </p:cNvPr>
          <p:cNvSpPr txBox="1"/>
          <p:nvPr/>
        </p:nvSpPr>
        <p:spPr>
          <a:xfrm>
            <a:off x="0" y="310718"/>
            <a:ext cx="9144000" cy="769441"/>
          </a:xfrm>
          <a:prstGeom prst="rect">
            <a:avLst/>
          </a:prstGeom>
          <a:noFill/>
        </p:spPr>
        <p:txBody>
          <a:bodyPr wrap="square" rtlCol="0">
            <a:spAutoFit/>
          </a:bodyPr>
          <a:lstStyle/>
          <a:p>
            <a:pPr algn="ctr"/>
            <a:r>
              <a:rPr lang="en-US" sz="4400" dirty="0">
                <a:latin typeface="Klinic Slab Bold" pitchFamily="50" charset="0"/>
              </a:rPr>
              <a:t>TO FIND THE JOY IN THE JOURNEY:</a:t>
            </a:r>
          </a:p>
        </p:txBody>
      </p:sp>
    </p:spTree>
    <p:extLst>
      <p:ext uri="{BB962C8B-B14F-4D97-AF65-F5344CB8AC3E}">
        <p14:creationId xmlns:p14="http://schemas.microsoft.com/office/powerpoint/2010/main" val="1289642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13C4F1A-3BC7-44CD-8726-7A2D3D871E52}"/>
              </a:ext>
            </a:extLst>
          </p:cNvPr>
          <p:cNvSpPr/>
          <p:nvPr/>
        </p:nvSpPr>
        <p:spPr>
          <a:xfrm>
            <a:off x="4965896" y="456086"/>
            <a:ext cx="3931555" cy="584775"/>
          </a:xfrm>
          <a:prstGeom prst="rect">
            <a:avLst/>
          </a:prstGeom>
          <a:solidFill>
            <a:schemeClr val="tx1"/>
          </a:solidFill>
        </p:spPr>
        <p:txBody>
          <a:bodyPr wrap="square">
            <a:spAutoFit/>
          </a:bodyPr>
          <a:lstStyle/>
          <a:p>
            <a:pPr algn="ctr"/>
            <a:r>
              <a:rPr lang="en-US" sz="3200" b="1" dirty="0">
                <a:solidFill>
                  <a:schemeClr val="bg1"/>
                </a:solidFill>
                <a:effectLst>
                  <a:outerShdw blurRad="38100" dist="38100" dir="2700000" algn="tl">
                    <a:srgbClr val="000000">
                      <a:alpha val="43137"/>
                    </a:srgbClr>
                  </a:outerShdw>
                </a:effectLst>
                <a:latin typeface="Abadi MT Condensed" panose="020B0506030101010103" pitchFamily="34" charset="0"/>
                <a:cs typeface="Calibri" panose="020F0502020204030204" pitchFamily="34" charset="0"/>
              </a:rPr>
              <a:t>WITHOUT HOPE: </a:t>
            </a:r>
          </a:p>
        </p:txBody>
      </p:sp>
      <p:pic>
        <p:nvPicPr>
          <p:cNvPr id="1026" name="Picture 2" descr="Related image">
            <a:extLst>
              <a:ext uri="{FF2B5EF4-FFF2-40B4-BE49-F238E27FC236}">
                <a16:creationId xmlns:a16="http://schemas.microsoft.com/office/drawing/2014/main" id="{EBDD1985-D38F-4B5D-BE8A-05C61FCB349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7136" r="15833"/>
          <a:stretch/>
        </p:blipFill>
        <p:spPr bwMode="auto">
          <a:xfrm>
            <a:off x="246549" y="604911"/>
            <a:ext cx="4464434" cy="3910892"/>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47C59253-236D-4BF8-AEEB-9F2493D5C761}"/>
              </a:ext>
            </a:extLst>
          </p:cNvPr>
          <p:cNvSpPr/>
          <p:nvPr/>
        </p:nvSpPr>
        <p:spPr>
          <a:xfrm>
            <a:off x="4898892" y="1384215"/>
            <a:ext cx="4065562" cy="584775"/>
          </a:xfrm>
          <a:prstGeom prst="rect">
            <a:avLst/>
          </a:prstGeom>
          <a:solidFill>
            <a:schemeClr val="accent5">
              <a:lumMod val="50000"/>
            </a:schemeClr>
          </a:solidFill>
        </p:spPr>
        <p:txBody>
          <a:bodyPr wrap="square">
            <a:spAutoFit/>
          </a:bodyPr>
          <a:lstStyle/>
          <a:p>
            <a:pPr algn="ctr"/>
            <a:r>
              <a:rPr lang="en-US" sz="3200" dirty="0">
                <a:solidFill>
                  <a:schemeClr val="bg1"/>
                </a:solidFill>
                <a:effectLst>
                  <a:outerShdw blurRad="38100" dist="38100" dir="2700000" algn="tl">
                    <a:srgbClr val="000000">
                      <a:alpha val="43137"/>
                    </a:srgbClr>
                  </a:outerShdw>
                </a:effectLst>
                <a:latin typeface="Abadi MT Condensed" panose="020B0506030101010103" pitchFamily="34" charset="0"/>
                <a:cs typeface="Calibri" panose="020F0502020204030204" pitchFamily="34" charset="0"/>
              </a:rPr>
              <a:t>DESPAIR REPLACES JOY</a:t>
            </a:r>
            <a:endParaRPr lang="en-US" sz="3200" b="1" dirty="0">
              <a:solidFill>
                <a:schemeClr val="bg1"/>
              </a:solidFill>
              <a:effectLst>
                <a:outerShdw blurRad="38100" dist="38100" dir="2700000" algn="tl">
                  <a:srgbClr val="000000">
                    <a:alpha val="43137"/>
                  </a:srgbClr>
                </a:outerShdw>
              </a:effectLst>
              <a:latin typeface="Abadi MT Condensed" panose="020B0506030101010103" pitchFamily="34" charset="0"/>
              <a:cs typeface="Calibri" panose="020F0502020204030204" pitchFamily="34" charset="0"/>
            </a:endParaRPr>
          </a:p>
        </p:txBody>
      </p:sp>
      <p:sp>
        <p:nvSpPr>
          <p:cNvPr id="9" name="Rectangle 8">
            <a:extLst>
              <a:ext uri="{FF2B5EF4-FFF2-40B4-BE49-F238E27FC236}">
                <a16:creationId xmlns:a16="http://schemas.microsoft.com/office/drawing/2014/main" id="{78396E4E-482B-42A1-808E-B3FD19CA7011}"/>
              </a:ext>
            </a:extLst>
          </p:cNvPr>
          <p:cNvSpPr/>
          <p:nvPr/>
        </p:nvSpPr>
        <p:spPr>
          <a:xfrm>
            <a:off x="4898892" y="2121390"/>
            <a:ext cx="4065562" cy="584775"/>
          </a:xfrm>
          <a:prstGeom prst="rect">
            <a:avLst/>
          </a:prstGeom>
          <a:solidFill>
            <a:schemeClr val="accent5">
              <a:lumMod val="50000"/>
            </a:schemeClr>
          </a:solidFill>
        </p:spPr>
        <p:txBody>
          <a:bodyPr wrap="square">
            <a:spAutoFit/>
          </a:bodyPr>
          <a:lstStyle/>
          <a:p>
            <a:pPr algn="ctr"/>
            <a:r>
              <a:rPr lang="en-US" sz="3200" dirty="0">
                <a:solidFill>
                  <a:schemeClr val="bg1"/>
                </a:solidFill>
                <a:effectLst>
                  <a:outerShdw blurRad="38100" dist="38100" dir="2700000" algn="tl">
                    <a:srgbClr val="000000">
                      <a:alpha val="43137"/>
                    </a:srgbClr>
                  </a:outerShdw>
                </a:effectLst>
                <a:latin typeface="Abadi MT Condensed" panose="020B0506030101010103" pitchFamily="34" charset="0"/>
                <a:cs typeface="Calibri" panose="020F0502020204030204" pitchFamily="34" charset="0"/>
              </a:rPr>
              <a:t>FEAR REPLACES FAITH</a:t>
            </a:r>
            <a:endParaRPr lang="en-US" sz="3200" b="1" dirty="0">
              <a:solidFill>
                <a:schemeClr val="bg1"/>
              </a:solidFill>
              <a:effectLst>
                <a:outerShdw blurRad="38100" dist="38100" dir="2700000" algn="tl">
                  <a:srgbClr val="000000">
                    <a:alpha val="43137"/>
                  </a:srgbClr>
                </a:outerShdw>
              </a:effectLst>
              <a:latin typeface="Abadi MT Condensed" panose="020B0506030101010103" pitchFamily="34" charset="0"/>
              <a:cs typeface="Calibri" panose="020F0502020204030204" pitchFamily="34" charset="0"/>
            </a:endParaRPr>
          </a:p>
        </p:txBody>
      </p:sp>
      <p:sp>
        <p:nvSpPr>
          <p:cNvPr id="10" name="Rectangle 9">
            <a:extLst>
              <a:ext uri="{FF2B5EF4-FFF2-40B4-BE49-F238E27FC236}">
                <a16:creationId xmlns:a16="http://schemas.microsoft.com/office/drawing/2014/main" id="{9E9E4F26-4DB6-4EA4-8BB3-21F2E1BCF451}"/>
              </a:ext>
            </a:extLst>
          </p:cNvPr>
          <p:cNvSpPr/>
          <p:nvPr/>
        </p:nvSpPr>
        <p:spPr>
          <a:xfrm>
            <a:off x="4800417" y="2830157"/>
            <a:ext cx="4245108" cy="584775"/>
          </a:xfrm>
          <a:prstGeom prst="rect">
            <a:avLst/>
          </a:prstGeom>
          <a:solidFill>
            <a:schemeClr val="accent5">
              <a:lumMod val="50000"/>
            </a:schemeClr>
          </a:solidFill>
        </p:spPr>
        <p:txBody>
          <a:bodyPr wrap="square">
            <a:spAutoFit/>
          </a:bodyPr>
          <a:lstStyle/>
          <a:p>
            <a:pPr algn="ctr"/>
            <a:r>
              <a:rPr lang="en-US" sz="3200" dirty="0">
                <a:solidFill>
                  <a:schemeClr val="bg1"/>
                </a:solidFill>
                <a:effectLst>
                  <a:outerShdw blurRad="38100" dist="38100" dir="2700000" algn="tl">
                    <a:srgbClr val="000000">
                      <a:alpha val="43137"/>
                    </a:srgbClr>
                  </a:outerShdw>
                </a:effectLst>
                <a:latin typeface="Abadi MT Condensed" panose="020B0506030101010103" pitchFamily="34" charset="0"/>
                <a:cs typeface="Calibri" panose="020F0502020204030204" pitchFamily="34" charset="0"/>
              </a:rPr>
              <a:t>ANXIETY REPLACES PRAYER</a:t>
            </a:r>
            <a:endParaRPr lang="en-US" sz="3200" b="1" dirty="0">
              <a:solidFill>
                <a:schemeClr val="bg1"/>
              </a:solidFill>
              <a:effectLst>
                <a:outerShdw blurRad="38100" dist="38100" dir="2700000" algn="tl">
                  <a:srgbClr val="000000">
                    <a:alpha val="43137"/>
                  </a:srgbClr>
                </a:outerShdw>
              </a:effectLst>
              <a:latin typeface="Abadi MT Condensed" panose="020B0506030101010103" pitchFamily="34" charset="0"/>
              <a:cs typeface="Calibri" panose="020F0502020204030204" pitchFamily="34" charset="0"/>
            </a:endParaRPr>
          </a:p>
        </p:txBody>
      </p:sp>
      <p:sp>
        <p:nvSpPr>
          <p:cNvPr id="11" name="Rectangle 10">
            <a:extLst>
              <a:ext uri="{FF2B5EF4-FFF2-40B4-BE49-F238E27FC236}">
                <a16:creationId xmlns:a16="http://schemas.microsoft.com/office/drawing/2014/main" id="{48D01944-7CEA-4AB2-8ADA-BC0635C02016}"/>
              </a:ext>
            </a:extLst>
          </p:cNvPr>
          <p:cNvSpPr/>
          <p:nvPr/>
        </p:nvSpPr>
        <p:spPr>
          <a:xfrm>
            <a:off x="4898892" y="3533748"/>
            <a:ext cx="4065562" cy="1077218"/>
          </a:xfrm>
          <a:prstGeom prst="rect">
            <a:avLst/>
          </a:prstGeom>
          <a:solidFill>
            <a:schemeClr val="accent5">
              <a:lumMod val="50000"/>
            </a:schemeClr>
          </a:solidFill>
        </p:spPr>
        <p:txBody>
          <a:bodyPr wrap="square">
            <a:spAutoFit/>
          </a:bodyPr>
          <a:lstStyle/>
          <a:p>
            <a:pPr algn="ctr"/>
            <a:r>
              <a:rPr lang="en-US" sz="3200" dirty="0">
                <a:solidFill>
                  <a:schemeClr val="bg1"/>
                </a:solidFill>
                <a:effectLst>
                  <a:outerShdw blurRad="38100" dist="38100" dir="2700000" algn="tl">
                    <a:srgbClr val="000000">
                      <a:alpha val="43137"/>
                    </a:srgbClr>
                  </a:outerShdw>
                </a:effectLst>
                <a:latin typeface="Abadi MT Condensed" panose="020B0506030101010103" pitchFamily="34" charset="0"/>
                <a:cs typeface="Calibri" panose="020F0502020204030204" pitchFamily="34" charset="0"/>
              </a:rPr>
              <a:t>DOUBT REPLACES CONFIDENCE</a:t>
            </a:r>
            <a:endParaRPr lang="en-US" sz="3200" b="1" dirty="0">
              <a:solidFill>
                <a:schemeClr val="bg1"/>
              </a:solidFill>
              <a:effectLst>
                <a:outerShdw blurRad="38100" dist="38100" dir="2700000" algn="tl">
                  <a:srgbClr val="000000">
                    <a:alpha val="43137"/>
                  </a:srgbClr>
                </a:outerShdw>
              </a:effectLst>
              <a:latin typeface="Abadi MT Condensed" panose="020B0506030101010103" pitchFamily="34" charset="0"/>
              <a:cs typeface="Calibri" panose="020F0502020204030204" pitchFamily="34" charset="0"/>
            </a:endParaRPr>
          </a:p>
        </p:txBody>
      </p:sp>
    </p:spTree>
    <p:extLst>
      <p:ext uri="{BB962C8B-B14F-4D97-AF65-F5344CB8AC3E}">
        <p14:creationId xmlns:p14="http://schemas.microsoft.com/office/powerpoint/2010/main" val="74433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arn(inVertical)">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Related image">
            <a:extLst>
              <a:ext uri="{FF2B5EF4-FFF2-40B4-BE49-F238E27FC236}">
                <a16:creationId xmlns:a16="http://schemas.microsoft.com/office/drawing/2014/main" id="{288946B5-59F2-4BA0-9F31-42C9D1A4EF82}"/>
              </a:ext>
            </a:extLst>
          </p:cNvPr>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r="11111"/>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AE1697CE-A774-43B9-80DA-E9D91C6C88BA}"/>
              </a:ext>
            </a:extLst>
          </p:cNvPr>
          <p:cNvSpPr/>
          <p:nvPr/>
        </p:nvSpPr>
        <p:spPr>
          <a:xfrm>
            <a:off x="0" y="2826127"/>
            <a:ext cx="9144001" cy="4031873"/>
          </a:xfrm>
          <a:prstGeom prst="rect">
            <a:avLst/>
          </a:prstGeom>
          <a:solidFill>
            <a:schemeClr val="tx1"/>
          </a:solidFill>
        </p:spPr>
        <p:txBody>
          <a:bodyPr wrap="square">
            <a:spAutoFit/>
          </a:bodyPr>
          <a:lstStyle/>
          <a:p>
            <a:pPr algn="ctr"/>
            <a:r>
              <a:rPr lang="en-US" sz="3200" dirty="0">
                <a:solidFill>
                  <a:schemeClr val="bg1"/>
                </a:solidFill>
                <a:effectLst>
                  <a:outerShdw blurRad="38100" dist="38100" dir="2700000" algn="tl">
                    <a:srgbClr val="000000">
                      <a:alpha val="43137"/>
                    </a:srgbClr>
                  </a:outerShdw>
                </a:effectLst>
                <a:latin typeface="Abadi MT Condensed" panose="020B0506030101010103" pitchFamily="34" charset="0"/>
                <a:cs typeface="Calibri" panose="020F0502020204030204" pitchFamily="34" charset="0"/>
              </a:rPr>
              <a:t>Therefore </a:t>
            </a:r>
            <a:r>
              <a:rPr lang="en-US" sz="3200" b="1" dirty="0">
                <a:solidFill>
                  <a:srgbClr val="FFFF00"/>
                </a:solidFill>
                <a:effectLst>
                  <a:outerShdw blurRad="38100" dist="38100" dir="2700000" algn="tl">
                    <a:srgbClr val="000000">
                      <a:alpha val="43137"/>
                    </a:srgbClr>
                  </a:outerShdw>
                </a:effectLst>
                <a:latin typeface="Abadi MT Condensed" panose="020B0506030101010103" pitchFamily="34" charset="0"/>
                <a:cs typeface="Calibri" panose="020F0502020204030204" pitchFamily="34" charset="0"/>
              </a:rPr>
              <a:t>we do not lose heart</a:t>
            </a:r>
            <a:r>
              <a:rPr lang="en-US" sz="3200" dirty="0">
                <a:solidFill>
                  <a:schemeClr val="bg1"/>
                </a:solidFill>
                <a:effectLst>
                  <a:outerShdw blurRad="38100" dist="38100" dir="2700000" algn="tl">
                    <a:srgbClr val="000000">
                      <a:alpha val="43137"/>
                    </a:srgbClr>
                  </a:outerShdw>
                </a:effectLst>
                <a:latin typeface="Abadi MT Condensed" panose="020B0506030101010103" pitchFamily="34" charset="0"/>
                <a:cs typeface="Calibri" panose="020F0502020204030204" pitchFamily="34" charset="0"/>
              </a:rPr>
              <a:t>, but though our outer man is decaying, yet our inner man is being renewed day by day. For momentary, light affliction is producing for us an eternal weight of glory far beyond all comparison, while we look not at the things which are seen, but at the things which are not seen; for the things which are seen are temporal, but the things which are not seen are eternal. </a:t>
            </a:r>
          </a:p>
          <a:p>
            <a:pPr algn="ctr"/>
            <a:r>
              <a:rPr lang="en-US" sz="3200" b="1" dirty="0">
                <a:solidFill>
                  <a:schemeClr val="bg1"/>
                </a:solidFill>
                <a:effectLst>
                  <a:outerShdw blurRad="38100" dist="38100" dir="2700000" algn="tl">
                    <a:srgbClr val="000000">
                      <a:alpha val="43137"/>
                    </a:srgbClr>
                  </a:outerShdw>
                </a:effectLst>
                <a:latin typeface="Abadi MT Condensed" panose="020B0506030101010103" pitchFamily="34" charset="0"/>
                <a:cs typeface="Calibri" panose="020F0502020204030204" pitchFamily="34" charset="0"/>
              </a:rPr>
              <a:t>2 Corinthians 4:16-18</a:t>
            </a:r>
          </a:p>
        </p:txBody>
      </p:sp>
    </p:spTree>
    <p:extLst>
      <p:ext uri="{BB962C8B-B14F-4D97-AF65-F5344CB8AC3E}">
        <p14:creationId xmlns:p14="http://schemas.microsoft.com/office/powerpoint/2010/main" val="2046268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2E3C543-F113-461D-8082-EB05B993551C}"/>
              </a:ext>
            </a:extLst>
          </p:cNvPr>
          <p:cNvSpPr txBox="1"/>
          <p:nvPr/>
        </p:nvSpPr>
        <p:spPr>
          <a:xfrm>
            <a:off x="0" y="310718"/>
            <a:ext cx="9144000" cy="769441"/>
          </a:xfrm>
          <a:prstGeom prst="rect">
            <a:avLst/>
          </a:prstGeom>
          <a:noFill/>
        </p:spPr>
        <p:txBody>
          <a:bodyPr wrap="square" rtlCol="0">
            <a:spAutoFit/>
          </a:bodyPr>
          <a:lstStyle/>
          <a:p>
            <a:pPr algn="ctr"/>
            <a:r>
              <a:rPr lang="en-US" sz="4400" dirty="0">
                <a:latin typeface="Klinic Slab Bold" pitchFamily="50" charset="0"/>
              </a:rPr>
              <a:t>ABRAHAM</a:t>
            </a:r>
          </a:p>
        </p:txBody>
      </p:sp>
      <p:sp>
        <p:nvSpPr>
          <p:cNvPr id="3" name="TextBox 2">
            <a:extLst>
              <a:ext uri="{FF2B5EF4-FFF2-40B4-BE49-F238E27FC236}">
                <a16:creationId xmlns:a16="http://schemas.microsoft.com/office/drawing/2014/main" id="{2C81381D-E5E3-44E2-AE83-B404FD5EDF55}"/>
              </a:ext>
            </a:extLst>
          </p:cNvPr>
          <p:cNvSpPr txBox="1"/>
          <p:nvPr/>
        </p:nvSpPr>
        <p:spPr>
          <a:xfrm>
            <a:off x="-7397" y="1065086"/>
            <a:ext cx="9144000" cy="584775"/>
          </a:xfrm>
          <a:prstGeom prst="rect">
            <a:avLst/>
          </a:prstGeom>
          <a:solidFill>
            <a:schemeClr val="accent2">
              <a:lumMod val="50000"/>
            </a:schemeClr>
          </a:solidFill>
        </p:spPr>
        <p:txBody>
          <a:bodyPr wrap="square" rtlCol="0">
            <a:spAutoFit/>
          </a:bodyPr>
          <a:lstStyle/>
          <a:p>
            <a:pPr algn="ctr"/>
            <a:r>
              <a:rPr lang="en-US" sz="3200" dirty="0">
                <a:solidFill>
                  <a:schemeClr val="bg1"/>
                </a:solidFill>
                <a:effectLst>
                  <a:outerShdw blurRad="38100" dist="38100" dir="2700000" algn="tl">
                    <a:srgbClr val="000000">
                      <a:alpha val="43137"/>
                    </a:srgbClr>
                  </a:outerShdw>
                </a:effectLst>
                <a:latin typeface="Klinic Slab Book" pitchFamily="50" charset="0"/>
              </a:rPr>
              <a:t>LIVED TO A RIPE OLD AGE</a:t>
            </a:r>
          </a:p>
        </p:txBody>
      </p:sp>
      <p:sp>
        <p:nvSpPr>
          <p:cNvPr id="4" name="TextBox 3">
            <a:extLst>
              <a:ext uri="{FF2B5EF4-FFF2-40B4-BE49-F238E27FC236}">
                <a16:creationId xmlns:a16="http://schemas.microsoft.com/office/drawing/2014/main" id="{ED57AD4C-0E39-4544-9E68-3C817B6D2272}"/>
              </a:ext>
            </a:extLst>
          </p:cNvPr>
          <p:cNvSpPr txBox="1"/>
          <p:nvPr/>
        </p:nvSpPr>
        <p:spPr>
          <a:xfrm>
            <a:off x="-7397" y="1864053"/>
            <a:ext cx="9144000" cy="584775"/>
          </a:xfrm>
          <a:prstGeom prst="rect">
            <a:avLst/>
          </a:prstGeom>
          <a:solidFill>
            <a:schemeClr val="accent2">
              <a:lumMod val="50000"/>
            </a:schemeClr>
          </a:solidFill>
        </p:spPr>
        <p:txBody>
          <a:bodyPr wrap="square" rtlCol="0">
            <a:spAutoFit/>
          </a:bodyPr>
          <a:lstStyle/>
          <a:p>
            <a:pPr algn="ctr"/>
            <a:r>
              <a:rPr lang="en-US" sz="3200" dirty="0">
                <a:solidFill>
                  <a:schemeClr val="bg1"/>
                </a:solidFill>
                <a:effectLst>
                  <a:outerShdw blurRad="38100" dist="38100" dir="2700000" algn="tl">
                    <a:srgbClr val="000000">
                      <a:alpha val="43137"/>
                    </a:srgbClr>
                  </a:outerShdw>
                </a:effectLst>
                <a:latin typeface="Klinic Slab Book" pitchFamily="50" charset="0"/>
              </a:rPr>
              <a:t>WAS SATISFIED WITH LIFE</a:t>
            </a:r>
          </a:p>
        </p:txBody>
      </p:sp>
      <p:sp>
        <p:nvSpPr>
          <p:cNvPr id="5" name="TextBox 4">
            <a:extLst>
              <a:ext uri="{FF2B5EF4-FFF2-40B4-BE49-F238E27FC236}">
                <a16:creationId xmlns:a16="http://schemas.microsoft.com/office/drawing/2014/main" id="{34E06133-66DA-4D81-A4CE-732B065F4D5F}"/>
              </a:ext>
            </a:extLst>
          </p:cNvPr>
          <p:cNvSpPr txBox="1"/>
          <p:nvPr/>
        </p:nvSpPr>
        <p:spPr>
          <a:xfrm>
            <a:off x="-7397" y="2642378"/>
            <a:ext cx="9144000" cy="584775"/>
          </a:xfrm>
          <a:prstGeom prst="rect">
            <a:avLst/>
          </a:prstGeom>
          <a:solidFill>
            <a:schemeClr val="accent2">
              <a:lumMod val="50000"/>
            </a:schemeClr>
          </a:solidFill>
        </p:spPr>
        <p:txBody>
          <a:bodyPr wrap="square" rtlCol="0">
            <a:spAutoFit/>
          </a:bodyPr>
          <a:lstStyle/>
          <a:p>
            <a:pPr algn="ctr"/>
            <a:r>
              <a:rPr lang="en-US" sz="3200" dirty="0">
                <a:solidFill>
                  <a:schemeClr val="bg1"/>
                </a:solidFill>
                <a:effectLst>
                  <a:outerShdw blurRad="38100" dist="38100" dir="2700000" algn="tl">
                    <a:srgbClr val="000000">
                      <a:alpha val="43137"/>
                    </a:srgbClr>
                  </a:outerShdw>
                </a:effectLst>
                <a:latin typeface="Klinic Slab Book" pitchFamily="50" charset="0"/>
              </a:rPr>
              <a:t>WAS GATHERED TO HIS PEOPLE</a:t>
            </a:r>
          </a:p>
        </p:txBody>
      </p:sp>
      <p:sp>
        <p:nvSpPr>
          <p:cNvPr id="6" name="Rectangle 5">
            <a:extLst>
              <a:ext uri="{FF2B5EF4-FFF2-40B4-BE49-F238E27FC236}">
                <a16:creationId xmlns:a16="http://schemas.microsoft.com/office/drawing/2014/main" id="{37CC2342-8FB9-4C2B-981F-1A42CF735294}"/>
              </a:ext>
            </a:extLst>
          </p:cNvPr>
          <p:cNvSpPr/>
          <p:nvPr/>
        </p:nvSpPr>
        <p:spPr>
          <a:xfrm>
            <a:off x="-7398" y="3848614"/>
            <a:ext cx="9144001" cy="1077218"/>
          </a:xfrm>
          <a:prstGeom prst="rect">
            <a:avLst/>
          </a:prstGeom>
          <a:solidFill>
            <a:schemeClr val="accent5">
              <a:lumMod val="50000"/>
            </a:schemeClr>
          </a:solidFill>
        </p:spPr>
        <p:txBody>
          <a:bodyPr wrap="square">
            <a:spAutoFit/>
          </a:bodyPr>
          <a:lstStyle/>
          <a:p>
            <a:pPr algn="ctr"/>
            <a:r>
              <a:rPr lang="en-US" sz="3200" dirty="0">
                <a:solidFill>
                  <a:schemeClr val="bg1"/>
                </a:solidFill>
                <a:effectLst>
                  <a:outerShdw blurRad="38100" dist="38100" dir="2700000" algn="tl">
                    <a:srgbClr val="000000">
                      <a:alpha val="43137"/>
                    </a:srgbClr>
                  </a:outerShdw>
                </a:effectLst>
                <a:latin typeface="Abadi MT Condensed" panose="020B0506030101010103" pitchFamily="34" charset="0"/>
                <a:cs typeface="Calibri" panose="020F0502020204030204" pitchFamily="34" charset="0"/>
              </a:rPr>
              <a:t>And inasmuch as it is appointed for men to die once and after this comes judgment, </a:t>
            </a:r>
            <a:r>
              <a:rPr lang="en-US" sz="3200" b="1" dirty="0">
                <a:solidFill>
                  <a:schemeClr val="bg1"/>
                </a:solidFill>
                <a:effectLst>
                  <a:outerShdw blurRad="38100" dist="38100" dir="2700000" algn="tl">
                    <a:srgbClr val="000000">
                      <a:alpha val="43137"/>
                    </a:srgbClr>
                  </a:outerShdw>
                </a:effectLst>
                <a:latin typeface="Abadi MT Condensed" panose="020B0506030101010103" pitchFamily="34" charset="0"/>
                <a:cs typeface="Calibri" panose="020F0502020204030204" pitchFamily="34" charset="0"/>
              </a:rPr>
              <a:t>Hebrews 9:27</a:t>
            </a:r>
          </a:p>
        </p:txBody>
      </p:sp>
      <p:sp>
        <p:nvSpPr>
          <p:cNvPr id="7" name="Rectangle 6">
            <a:extLst>
              <a:ext uri="{FF2B5EF4-FFF2-40B4-BE49-F238E27FC236}">
                <a16:creationId xmlns:a16="http://schemas.microsoft.com/office/drawing/2014/main" id="{C5868A1E-0BF2-4839-AA39-997E3EF8BFFF}"/>
              </a:ext>
            </a:extLst>
          </p:cNvPr>
          <p:cNvSpPr/>
          <p:nvPr/>
        </p:nvSpPr>
        <p:spPr>
          <a:xfrm>
            <a:off x="-7399" y="3862751"/>
            <a:ext cx="9144001" cy="1569660"/>
          </a:xfrm>
          <a:prstGeom prst="rect">
            <a:avLst/>
          </a:prstGeom>
          <a:solidFill>
            <a:schemeClr val="accent5">
              <a:lumMod val="50000"/>
            </a:schemeClr>
          </a:solidFill>
        </p:spPr>
        <p:txBody>
          <a:bodyPr wrap="square">
            <a:spAutoFit/>
          </a:bodyPr>
          <a:lstStyle/>
          <a:p>
            <a:pPr algn="ctr"/>
            <a:r>
              <a:rPr lang="en-US" sz="3200" dirty="0">
                <a:solidFill>
                  <a:schemeClr val="bg1"/>
                </a:solidFill>
                <a:effectLst>
                  <a:outerShdw blurRad="38100" dist="38100" dir="2700000" algn="tl">
                    <a:srgbClr val="000000">
                      <a:alpha val="43137"/>
                    </a:srgbClr>
                  </a:outerShdw>
                </a:effectLst>
                <a:latin typeface="Abadi MT Condensed" panose="020B0506030101010103" pitchFamily="34" charset="0"/>
                <a:cs typeface="Calibri" panose="020F0502020204030204" pitchFamily="34" charset="0"/>
              </a:rPr>
              <a:t>By faith Abraham, when he was called, obeyed by going out to a place which he was to receive for an inheritance; and he went out, not knowing where he was going. </a:t>
            </a:r>
            <a:r>
              <a:rPr lang="en-US" sz="3200" b="1" dirty="0">
                <a:solidFill>
                  <a:schemeClr val="bg1"/>
                </a:solidFill>
                <a:effectLst>
                  <a:outerShdw blurRad="38100" dist="38100" dir="2700000" algn="tl">
                    <a:srgbClr val="000000">
                      <a:alpha val="43137"/>
                    </a:srgbClr>
                  </a:outerShdw>
                </a:effectLst>
                <a:latin typeface="Abadi MT Condensed" panose="020B0506030101010103" pitchFamily="34" charset="0"/>
                <a:cs typeface="Calibri" panose="020F0502020204030204" pitchFamily="34" charset="0"/>
              </a:rPr>
              <a:t>Hebrews 11:8</a:t>
            </a:r>
          </a:p>
        </p:txBody>
      </p:sp>
      <p:sp>
        <p:nvSpPr>
          <p:cNvPr id="8" name="Rectangle 7">
            <a:extLst>
              <a:ext uri="{FF2B5EF4-FFF2-40B4-BE49-F238E27FC236}">
                <a16:creationId xmlns:a16="http://schemas.microsoft.com/office/drawing/2014/main" id="{BFAAC19A-505A-45B6-913B-1B4F73AFF073}"/>
              </a:ext>
            </a:extLst>
          </p:cNvPr>
          <p:cNvSpPr/>
          <p:nvPr/>
        </p:nvSpPr>
        <p:spPr>
          <a:xfrm>
            <a:off x="7398" y="3836954"/>
            <a:ext cx="9144001" cy="1569660"/>
          </a:xfrm>
          <a:prstGeom prst="rect">
            <a:avLst/>
          </a:prstGeom>
          <a:solidFill>
            <a:schemeClr val="accent5">
              <a:lumMod val="50000"/>
            </a:schemeClr>
          </a:solidFill>
        </p:spPr>
        <p:txBody>
          <a:bodyPr wrap="square">
            <a:spAutoFit/>
          </a:bodyPr>
          <a:lstStyle/>
          <a:p>
            <a:pPr algn="ctr"/>
            <a:r>
              <a:rPr lang="en-US" sz="3200" dirty="0">
                <a:solidFill>
                  <a:schemeClr val="bg1"/>
                </a:solidFill>
                <a:effectLst>
                  <a:outerShdw blurRad="38100" dist="38100" dir="2700000" algn="tl">
                    <a:srgbClr val="000000">
                      <a:alpha val="43137"/>
                    </a:srgbClr>
                  </a:outerShdw>
                </a:effectLst>
                <a:latin typeface="Abadi MT Condensed" panose="020B0506030101010103" pitchFamily="34" charset="0"/>
                <a:cs typeface="Calibri" panose="020F0502020204030204" pitchFamily="34" charset="0"/>
              </a:rPr>
              <a:t> 'I am the God of Abraham, and the God of Isaac, and the God of Jacob '? </a:t>
            </a:r>
            <a:r>
              <a:rPr lang="en-US" sz="3200" b="1" dirty="0">
                <a:solidFill>
                  <a:srgbClr val="FFFF00"/>
                </a:solidFill>
                <a:effectLst>
                  <a:outerShdw blurRad="38100" dist="38100" dir="2700000" algn="tl">
                    <a:srgbClr val="000000">
                      <a:alpha val="43137"/>
                    </a:srgbClr>
                  </a:outerShdw>
                </a:effectLst>
                <a:latin typeface="Abadi MT Condensed" panose="020B0506030101010103" pitchFamily="34" charset="0"/>
                <a:cs typeface="Calibri" panose="020F0502020204030204" pitchFamily="34" charset="0"/>
              </a:rPr>
              <a:t>He is not the God of the dead but of the living</a:t>
            </a:r>
            <a:r>
              <a:rPr lang="en-US" sz="3200" dirty="0">
                <a:solidFill>
                  <a:schemeClr val="bg1"/>
                </a:solidFill>
                <a:effectLst>
                  <a:outerShdw blurRad="38100" dist="38100" dir="2700000" algn="tl">
                    <a:srgbClr val="000000">
                      <a:alpha val="43137"/>
                    </a:srgbClr>
                  </a:outerShdw>
                </a:effectLst>
                <a:latin typeface="Abadi MT Condensed" panose="020B0506030101010103" pitchFamily="34" charset="0"/>
                <a:cs typeface="Calibri" panose="020F0502020204030204" pitchFamily="34" charset="0"/>
              </a:rPr>
              <a:t>." Matthew 22:32</a:t>
            </a:r>
            <a:endParaRPr lang="en-US" sz="3200" b="1" dirty="0">
              <a:solidFill>
                <a:schemeClr val="bg1"/>
              </a:solidFill>
              <a:effectLst>
                <a:outerShdw blurRad="38100" dist="38100" dir="2700000" algn="tl">
                  <a:srgbClr val="000000">
                    <a:alpha val="43137"/>
                  </a:srgbClr>
                </a:outerShdw>
              </a:effectLst>
              <a:latin typeface="Abadi MT Condensed" panose="020B0506030101010103" pitchFamily="34" charset="0"/>
              <a:cs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par>
                                <p:cTn id="13" presetID="16" presetClass="exit" presetSubtype="21" fill="hold" grpId="1" nodeType="withEffect">
                                  <p:stCondLst>
                                    <p:cond delay="0"/>
                                  </p:stCondLst>
                                  <p:childTnLst>
                                    <p:animEffect transition="out" filter="barn(inVertical)">
                                      <p:cBhvr>
                                        <p:cTn id="14" dur="500"/>
                                        <p:tgtEl>
                                          <p:spTgt spid="6"/>
                                        </p:tgtEl>
                                      </p:cBhvr>
                                    </p:animEffect>
                                    <p:set>
                                      <p:cBhvr>
                                        <p:cTn id="15" dur="1" fill="hold">
                                          <p:stCondLst>
                                            <p:cond delay="499"/>
                                          </p:stCondLst>
                                        </p:cTn>
                                        <p:tgtEl>
                                          <p:spTgt spid="6"/>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randombar(horizontal)">
                                      <p:cBhvr>
                                        <p:cTn id="25" dur="500"/>
                                        <p:tgtEl>
                                          <p:spTgt spid="5"/>
                                        </p:tgtEl>
                                      </p:cBhvr>
                                    </p:animEffect>
                                  </p:childTnLst>
                                </p:cTn>
                              </p:par>
                              <p:par>
                                <p:cTn id="26" presetID="16" presetClass="exit" presetSubtype="21" fill="hold" grpId="1" nodeType="withEffect">
                                  <p:stCondLst>
                                    <p:cond delay="0"/>
                                  </p:stCondLst>
                                  <p:childTnLst>
                                    <p:animEffect transition="out" filter="barn(inVertical)">
                                      <p:cBhvr>
                                        <p:cTn id="27" dur="500"/>
                                        <p:tgtEl>
                                          <p:spTgt spid="7"/>
                                        </p:tgtEl>
                                      </p:cBhvr>
                                    </p:animEffect>
                                    <p:set>
                                      <p:cBhvr>
                                        <p:cTn id="28" dur="1" fill="hold">
                                          <p:stCondLst>
                                            <p:cond delay="499"/>
                                          </p:stCondLst>
                                        </p:cTn>
                                        <p:tgtEl>
                                          <p:spTgt spid="7"/>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barn(inVertical)">
                                      <p:cBhvr>
                                        <p:cTn id="3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6" grpId="1" animBg="1"/>
      <p:bldP spid="7" grpId="0" animBg="1"/>
      <p:bldP spid="7" grpId="1" animBg="1"/>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002847B-187D-4B47-A6F1-63BC86C5CFB0}"/>
              </a:ext>
            </a:extLst>
          </p:cNvPr>
          <p:cNvSpPr/>
          <p:nvPr/>
        </p:nvSpPr>
        <p:spPr>
          <a:xfrm>
            <a:off x="7398" y="38677"/>
            <a:ext cx="9144001" cy="2062103"/>
          </a:xfrm>
          <a:prstGeom prst="rect">
            <a:avLst/>
          </a:prstGeom>
          <a:solidFill>
            <a:schemeClr val="accent5">
              <a:lumMod val="50000"/>
            </a:schemeClr>
          </a:solidFill>
        </p:spPr>
        <p:txBody>
          <a:bodyPr wrap="square">
            <a:spAutoFit/>
          </a:bodyPr>
          <a:lstStyle/>
          <a:p>
            <a:pPr algn="ctr"/>
            <a:r>
              <a:rPr lang="en-US" sz="3200" dirty="0">
                <a:solidFill>
                  <a:schemeClr val="bg1"/>
                </a:solidFill>
                <a:effectLst>
                  <a:outerShdw blurRad="38100" dist="38100" dir="2700000" algn="tl">
                    <a:srgbClr val="000000">
                      <a:alpha val="43137"/>
                    </a:srgbClr>
                  </a:outerShdw>
                </a:effectLst>
                <a:latin typeface="Abadi MT Condensed" panose="020B0506030101010103" pitchFamily="34" charset="0"/>
                <a:cs typeface="Calibri" panose="020F0502020204030204" pitchFamily="34" charset="0"/>
              </a:rPr>
              <a:t>Instruct those who are rich in this present world not to be conceited or to fix their hope on the uncertainty of riches, but on God, who richly supplies us with </a:t>
            </a:r>
            <a:r>
              <a:rPr lang="en-US" sz="3200" b="1" u="sng" dirty="0">
                <a:solidFill>
                  <a:srgbClr val="FFFF00"/>
                </a:solidFill>
                <a:effectLst>
                  <a:outerShdw blurRad="38100" dist="38100" dir="2700000" algn="tl">
                    <a:srgbClr val="000000">
                      <a:alpha val="43137"/>
                    </a:srgbClr>
                  </a:outerShdw>
                </a:effectLst>
                <a:latin typeface="Abadi MT Condensed" panose="020B0506030101010103" pitchFamily="34" charset="0"/>
                <a:cs typeface="Calibri" panose="020F0502020204030204" pitchFamily="34" charset="0"/>
              </a:rPr>
              <a:t>all things to enjoy</a:t>
            </a:r>
            <a:r>
              <a:rPr lang="en-US" sz="3200" dirty="0">
                <a:solidFill>
                  <a:schemeClr val="bg1"/>
                </a:solidFill>
                <a:effectLst>
                  <a:outerShdw blurRad="38100" dist="38100" dir="2700000" algn="tl">
                    <a:srgbClr val="000000">
                      <a:alpha val="43137"/>
                    </a:srgbClr>
                  </a:outerShdw>
                </a:effectLst>
                <a:latin typeface="Abadi MT Condensed" panose="020B0506030101010103" pitchFamily="34" charset="0"/>
                <a:cs typeface="Calibri" panose="020F0502020204030204" pitchFamily="34" charset="0"/>
              </a:rPr>
              <a:t>.</a:t>
            </a:r>
          </a:p>
          <a:p>
            <a:pPr algn="ctr"/>
            <a:r>
              <a:rPr lang="en-US" sz="3200" b="1" dirty="0">
                <a:solidFill>
                  <a:schemeClr val="bg1"/>
                </a:solidFill>
                <a:effectLst>
                  <a:outerShdw blurRad="38100" dist="38100" dir="2700000" algn="tl">
                    <a:srgbClr val="000000">
                      <a:alpha val="43137"/>
                    </a:srgbClr>
                  </a:outerShdw>
                </a:effectLst>
                <a:latin typeface="Abadi MT Condensed" panose="020B0506030101010103" pitchFamily="34" charset="0"/>
                <a:cs typeface="Calibri" panose="020F0502020204030204" pitchFamily="34" charset="0"/>
              </a:rPr>
              <a:t>1 Timothy 6:17</a:t>
            </a:r>
          </a:p>
        </p:txBody>
      </p:sp>
      <p:sp>
        <p:nvSpPr>
          <p:cNvPr id="4" name="Rectangle 3">
            <a:extLst>
              <a:ext uri="{FF2B5EF4-FFF2-40B4-BE49-F238E27FC236}">
                <a16:creationId xmlns:a16="http://schemas.microsoft.com/office/drawing/2014/main" id="{7168BF62-E8DE-4334-92AD-714FB449D56A}"/>
              </a:ext>
            </a:extLst>
          </p:cNvPr>
          <p:cNvSpPr/>
          <p:nvPr/>
        </p:nvSpPr>
        <p:spPr>
          <a:xfrm>
            <a:off x="7398" y="2194001"/>
            <a:ext cx="9144001" cy="2062103"/>
          </a:xfrm>
          <a:prstGeom prst="rect">
            <a:avLst/>
          </a:prstGeom>
          <a:solidFill>
            <a:schemeClr val="accent5">
              <a:lumMod val="50000"/>
            </a:schemeClr>
          </a:solidFill>
        </p:spPr>
        <p:txBody>
          <a:bodyPr wrap="square">
            <a:spAutoFit/>
          </a:bodyPr>
          <a:lstStyle/>
          <a:p>
            <a:pPr algn="ctr"/>
            <a:r>
              <a:rPr lang="en-US" sz="3200" b="1" dirty="0">
                <a:solidFill>
                  <a:srgbClr val="FFFF00"/>
                </a:solidFill>
                <a:effectLst>
                  <a:outerShdw blurRad="38100" dist="38100" dir="2700000" algn="tl">
                    <a:srgbClr val="000000">
                      <a:alpha val="43137"/>
                    </a:srgbClr>
                  </a:outerShdw>
                </a:effectLst>
                <a:latin typeface="Abadi MT Condensed" panose="020B0506030101010103" pitchFamily="34" charset="0"/>
                <a:cs typeface="Calibri" panose="020F0502020204030204" pitchFamily="34" charset="0"/>
              </a:rPr>
              <a:t>Enjoy life with the woman whom you love </a:t>
            </a:r>
            <a:r>
              <a:rPr lang="en-US" sz="3200" dirty="0">
                <a:solidFill>
                  <a:schemeClr val="bg1"/>
                </a:solidFill>
                <a:effectLst>
                  <a:outerShdw blurRad="38100" dist="38100" dir="2700000" algn="tl">
                    <a:srgbClr val="000000">
                      <a:alpha val="43137"/>
                    </a:srgbClr>
                  </a:outerShdw>
                </a:effectLst>
                <a:latin typeface="Abadi MT Condensed" panose="020B0506030101010103" pitchFamily="34" charset="0"/>
                <a:cs typeface="Calibri" panose="020F0502020204030204" pitchFamily="34" charset="0"/>
              </a:rPr>
              <a:t>all the days of your fleeting life which He has given to you under the sun; for this is your reward in life, and in your toil in which you have labored under the sun. </a:t>
            </a:r>
            <a:r>
              <a:rPr lang="en-US" sz="3200" b="1" dirty="0">
                <a:solidFill>
                  <a:schemeClr val="bg1"/>
                </a:solidFill>
                <a:effectLst>
                  <a:outerShdw blurRad="38100" dist="38100" dir="2700000" algn="tl">
                    <a:srgbClr val="000000">
                      <a:alpha val="43137"/>
                    </a:srgbClr>
                  </a:outerShdw>
                </a:effectLst>
                <a:latin typeface="Abadi MT Condensed" panose="020B0506030101010103" pitchFamily="34" charset="0"/>
                <a:cs typeface="Calibri" panose="020F0502020204030204" pitchFamily="34" charset="0"/>
              </a:rPr>
              <a:t>Ecclesiastes 9:9</a:t>
            </a:r>
          </a:p>
        </p:txBody>
      </p:sp>
      <p:sp>
        <p:nvSpPr>
          <p:cNvPr id="5" name="Rectangle 4">
            <a:extLst>
              <a:ext uri="{FF2B5EF4-FFF2-40B4-BE49-F238E27FC236}">
                <a16:creationId xmlns:a16="http://schemas.microsoft.com/office/drawing/2014/main" id="{511EDB73-4BA5-4467-83CB-3900A1AA6B8B}"/>
              </a:ext>
            </a:extLst>
          </p:cNvPr>
          <p:cNvSpPr/>
          <p:nvPr/>
        </p:nvSpPr>
        <p:spPr>
          <a:xfrm>
            <a:off x="-7399" y="4359900"/>
            <a:ext cx="9144001" cy="1077218"/>
          </a:xfrm>
          <a:prstGeom prst="rect">
            <a:avLst/>
          </a:prstGeom>
          <a:solidFill>
            <a:schemeClr val="accent5">
              <a:lumMod val="50000"/>
            </a:schemeClr>
          </a:solidFill>
        </p:spPr>
        <p:txBody>
          <a:bodyPr wrap="square">
            <a:spAutoFit/>
          </a:bodyPr>
          <a:lstStyle/>
          <a:p>
            <a:pPr algn="ctr"/>
            <a:r>
              <a:rPr lang="en-US" sz="3200" dirty="0">
                <a:solidFill>
                  <a:schemeClr val="bg1"/>
                </a:solidFill>
                <a:effectLst>
                  <a:outerShdw blurRad="38100" dist="38100" dir="2700000" algn="tl">
                    <a:srgbClr val="000000">
                      <a:alpha val="43137"/>
                    </a:srgbClr>
                  </a:outerShdw>
                </a:effectLst>
                <a:latin typeface="Abadi MT Condensed" panose="020B0506030101010103" pitchFamily="34" charset="0"/>
                <a:cs typeface="Calibri" panose="020F0502020204030204" pitchFamily="34" charset="0"/>
              </a:rPr>
              <a:t>He makes the barren woman abide in the house As a </a:t>
            </a:r>
            <a:r>
              <a:rPr lang="en-US" sz="3200" b="1" dirty="0">
                <a:solidFill>
                  <a:srgbClr val="FFFF00"/>
                </a:solidFill>
                <a:effectLst>
                  <a:outerShdw blurRad="38100" dist="38100" dir="2700000" algn="tl">
                    <a:srgbClr val="000000">
                      <a:alpha val="43137"/>
                    </a:srgbClr>
                  </a:outerShdw>
                </a:effectLst>
                <a:latin typeface="Abadi MT Condensed" panose="020B0506030101010103" pitchFamily="34" charset="0"/>
                <a:cs typeface="Calibri" panose="020F0502020204030204" pitchFamily="34" charset="0"/>
              </a:rPr>
              <a:t>joyful mother of children</a:t>
            </a:r>
            <a:r>
              <a:rPr lang="en-US" sz="3200" dirty="0">
                <a:solidFill>
                  <a:schemeClr val="bg1"/>
                </a:solidFill>
                <a:effectLst>
                  <a:outerShdw blurRad="38100" dist="38100" dir="2700000" algn="tl">
                    <a:srgbClr val="000000">
                      <a:alpha val="43137"/>
                    </a:srgbClr>
                  </a:outerShdw>
                </a:effectLst>
                <a:latin typeface="Abadi MT Condensed" panose="020B0506030101010103" pitchFamily="34" charset="0"/>
                <a:cs typeface="Calibri" panose="020F0502020204030204" pitchFamily="34" charset="0"/>
              </a:rPr>
              <a:t>. Praise the LORD! </a:t>
            </a:r>
            <a:r>
              <a:rPr lang="en-US" sz="3200" b="1" dirty="0">
                <a:solidFill>
                  <a:schemeClr val="bg1"/>
                </a:solidFill>
                <a:effectLst>
                  <a:outerShdw blurRad="38100" dist="38100" dir="2700000" algn="tl">
                    <a:srgbClr val="000000">
                      <a:alpha val="43137"/>
                    </a:srgbClr>
                  </a:outerShdw>
                </a:effectLst>
                <a:latin typeface="Abadi MT Condensed" panose="020B0506030101010103" pitchFamily="34" charset="0"/>
                <a:cs typeface="Calibri" panose="020F0502020204030204" pitchFamily="34" charset="0"/>
              </a:rPr>
              <a:t>Psalm 113:9</a:t>
            </a:r>
          </a:p>
        </p:txBody>
      </p:sp>
      <p:sp>
        <p:nvSpPr>
          <p:cNvPr id="7" name="Rectangle 6">
            <a:extLst>
              <a:ext uri="{FF2B5EF4-FFF2-40B4-BE49-F238E27FC236}">
                <a16:creationId xmlns:a16="http://schemas.microsoft.com/office/drawing/2014/main" id="{C30922C7-E6E2-4F66-B7E9-7F15EEBDD7D2}"/>
              </a:ext>
            </a:extLst>
          </p:cNvPr>
          <p:cNvSpPr/>
          <p:nvPr/>
        </p:nvSpPr>
        <p:spPr>
          <a:xfrm>
            <a:off x="-7400" y="5559153"/>
            <a:ext cx="9144001" cy="1077218"/>
          </a:xfrm>
          <a:prstGeom prst="rect">
            <a:avLst/>
          </a:prstGeom>
          <a:solidFill>
            <a:schemeClr val="accent5">
              <a:lumMod val="50000"/>
            </a:schemeClr>
          </a:solidFill>
        </p:spPr>
        <p:txBody>
          <a:bodyPr wrap="square">
            <a:spAutoFit/>
          </a:bodyPr>
          <a:lstStyle/>
          <a:p>
            <a:pPr algn="ctr"/>
            <a:r>
              <a:rPr lang="en-US" sz="3200" dirty="0">
                <a:solidFill>
                  <a:schemeClr val="bg1"/>
                </a:solidFill>
                <a:effectLst>
                  <a:outerShdw blurRad="38100" dist="38100" dir="2700000" algn="tl">
                    <a:srgbClr val="000000">
                      <a:alpha val="43137"/>
                    </a:srgbClr>
                  </a:outerShdw>
                </a:effectLst>
                <a:latin typeface="Abadi MT Condensed" panose="020B0506030101010103" pitchFamily="34" charset="0"/>
                <a:cs typeface="Calibri" panose="020F0502020204030204" pitchFamily="34" charset="0"/>
              </a:rPr>
              <a:t>Serve the LORD with </a:t>
            </a:r>
            <a:r>
              <a:rPr lang="en-US" sz="3200" b="1" dirty="0">
                <a:solidFill>
                  <a:srgbClr val="FFFF00"/>
                </a:solidFill>
                <a:effectLst>
                  <a:outerShdw blurRad="38100" dist="38100" dir="2700000" algn="tl">
                    <a:srgbClr val="000000">
                      <a:alpha val="43137"/>
                    </a:srgbClr>
                  </a:outerShdw>
                </a:effectLst>
                <a:latin typeface="Abadi MT Condensed" panose="020B0506030101010103" pitchFamily="34" charset="0"/>
                <a:cs typeface="Calibri" panose="020F0502020204030204" pitchFamily="34" charset="0"/>
              </a:rPr>
              <a:t>gladness</a:t>
            </a:r>
            <a:r>
              <a:rPr lang="en-US" sz="3200" dirty="0">
                <a:solidFill>
                  <a:schemeClr val="bg1"/>
                </a:solidFill>
                <a:effectLst>
                  <a:outerShdw blurRad="38100" dist="38100" dir="2700000" algn="tl">
                    <a:srgbClr val="000000">
                      <a:alpha val="43137"/>
                    </a:srgbClr>
                  </a:outerShdw>
                </a:effectLst>
                <a:latin typeface="Abadi MT Condensed" panose="020B0506030101010103" pitchFamily="34" charset="0"/>
                <a:cs typeface="Calibri" panose="020F0502020204030204" pitchFamily="34" charset="0"/>
              </a:rPr>
              <a:t>; Come before Him with </a:t>
            </a:r>
            <a:r>
              <a:rPr lang="en-US" sz="3200" b="1" dirty="0">
                <a:solidFill>
                  <a:srgbClr val="FFFF00"/>
                </a:solidFill>
                <a:effectLst>
                  <a:outerShdw blurRad="38100" dist="38100" dir="2700000" algn="tl">
                    <a:srgbClr val="000000">
                      <a:alpha val="43137"/>
                    </a:srgbClr>
                  </a:outerShdw>
                </a:effectLst>
                <a:latin typeface="Abadi MT Condensed" panose="020B0506030101010103" pitchFamily="34" charset="0"/>
                <a:cs typeface="Calibri" panose="020F0502020204030204" pitchFamily="34" charset="0"/>
              </a:rPr>
              <a:t>joyful singing</a:t>
            </a:r>
            <a:r>
              <a:rPr lang="en-US" sz="3200" dirty="0">
                <a:solidFill>
                  <a:schemeClr val="bg1"/>
                </a:solidFill>
                <a:effectLst>
                  <a:outerShdw blurRad="38100" dist="38100" dir="2700000" algn="tl">
                    <a:srgbClr val="000000">
                      <a:alpha val="43137"/>
                    </a:srgbClr>
                  </a:outerShdw>
                </a:effectLst>
                <a:latin typeface="Abadi MT Condensed" panose="020B0506030101010103" pitchFamily="34" charset="0"/>
                <a:cs typeface="Calibri" panose="020F0502020204030204" pitchFamily="34" charset="0"/>
              </a:rPr>
              <a:t>.</a:t>
            </a:r>
            <a:r>
              <a:rPr lang="en-US" sz="3200" b="1" dirty="0">
                <a:solidFill>
                  <a:schemeClr val="bg1"/>
                </a:solidFill>
                <a:effectLst>
                  <a:outerShdw blurRad="38100" dist="38100" dir="2700000" algn="tl">
                    <a:srgbClr val="000000">
                      <a:alpha val="43137"/>
                    </a:srgbClr>
                  </a:outerShdw>
                </a:effectLst>
                <a:latin typeface="Abadi MT Condensed" panose="020B0506030101010103" pitchFamily="34" charset="0"/>
                <a:cs typeface="Calibri" panose="020F0502020204030204" pitchFamily="34" charset="0"/>
              </a:rPr>
              <a:t> Psalm 100:2</a:t>
            </a:r>
            <a:endParaRPr lang="en-US" sz="3200" dirty="0">
              <a:solidFill>
                <a:schemeClr val="bg1"/>
              </a:solidFill>
              <a:effectLst>
                <a:outerShdw blurRad="38100" dist="38100" dir="2700000" algn="tl">
                  <a:srgbClr val="000000">
                    <a:alpha val="43137"/>
                  </a:srgbClr>
                </a:outerShdw>
              </a:effectLst>
              <a:latin typeface="Abadi MT Condensed" panose="020B0506030101010103" pitchFamily="34" charset="0"/>
              <a:cs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E883B2E-6F8A-4ECE-8D36-B4C9D45FD7D7}"/>
              </a:ext>
            </a:extLst>
          </p:cNvPr>
          <p:cNvSpPr txBox="1"/>
          <p:nvPr/>
        </p:nvSpPr>
        <p:spPr>
          <a:xfrm>
            <a:off x="633047" y="2212295"/>
            <a:ext cx="8032652" cy="1938992"/>
          </a:xfrm>
          <a:prstGeom prst="rect">
            <a:avLst/>
          </a:prstGeom>
          <a:noFill/>
        </p:spPr>
        <p:txBody>
          <a:bodyPr wrap="square" rtlCol="0">
            <a:spAutoFit/>
          </a:bodyPr>
          <a:lstStyle/>
          <a:p>
            <a:pPr algn="ctr"/>
            <a:r>
              <a:rPr lang="en-US" sz="4000" dirty="0"/>
              <a:t>A life of satisfaction has less to do with the </a:t>
            </a:r>
            <a:r>
              <a:rPr lang="en-US" sz="4000" b="1" dirty="0">
                <a:solidFill>
                  <a:srgbClr val="C00000"/>
                </a:solidFill>
              </a:rPr>
              <a:t>absence of trials</a:t>
            </a:r>
            <a:r>
              <a:rPr lang="en-US" sz="4000" dirty="0"/>
              <a:t>, and more to do with the </a:t>
            </a:r>
            <a:r>
              <a:rPr lang="en-US" sz="4000" b="1" dirty="0">
                <a:solidFill>
                  <a:srgbClr val="C00000"/>
                </a:solidFill>
              </a:rPr>
              <a:t>presence of God</a:t>
            </a:r>
            <a:r>
              <a:rPr lang="en-US" sz="4000" dirty="0"/>
              <a:t>.   </a:t>
            </a:r>
          </a:p>
        </p:txBody>
      </p:sp>
      <p:cxnSp>
        <p:nvCxnSpPr>
          <p:cNvPr id="4" name="Straight Connector 3">
            <a:extLst>
              <a:ext uri="{FF2B5EF4-FFF2-40B4-BE49-F238E27FC236}">
                <a16:creationId xmlns:a16="http://schemas.microsoft.com/office/drawing/2014/main" id="{BA35E033-F0D6-4A83-BBE4-119EC7FBDD95}"/>
              </a:ext>
            </a:extLst>
          </p:cNvPr>
          <p:cNvCxnSpPr/>
          <p:nvPr/>
        </p:nvCxnSpPr>
        <p:spPr>
          <a:xfrm>
            <a:off x="1364565" y="2082018"/>
            <a:ext cx="6752493"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 name="Straight Connector 4">
            <a:extLst>
              <a:ext uri="{FF2B5EF4-FFF2-40B4-BE49-F238E27FC236}">
                <a16:creationId xmlns:a16="http://schemas.microsoft.com/office/drawing/2014/main" id="{C78CCE7B-0E95-4916-8777-9B8E9C5954D1}"/>
              </a:ext>
            </a:extLst>
          </p:cNvPr>
          <p:cNvCxnSpPr/>
          <p:nvPr/>
        </p:nvCxnSpPr>
        <p:spPr>
          <a:xfrm>
            <a:off x="1305951" y="4358638"/>
            <a:ext cx="6752493"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C81381D-E5E3-44E2-AE83-B404FD5EDF55}"/>
              </a:ext>
            </a:extLst>
          </p:cNvPr>
          <p:cNvSpPr txBox="1"/>
          <p:nvPr/>
        </p:nvSpPr>
        <p:spPr>
          <a:xfrm>
            <a:off x="-7397" y="1065086"/>
            <a:ext cx="9144000" cy="584775"/>
          </a:xfrm>
          <a:prstGeom prst="rect">
            <a:avLst/>
          </a:prstGeom>
          <a:solidFill>
            <a:schemeClr val="accent2">
              <a:lumMod val="50000"/>
            </a:schemeClr>
          </a:solidFill>
        </p:spPr>
        <p:txBody>
          <a:bodyPr wrap="square" rtlCol="0">
            <a:spAutoFit/>
          </a:bodyPr>
          <a:lstStyle/>
          <a:p>
            <a:pPr algn="ctr"/>
            <a:r>
              <a:rPr lang="en-US" sz="3200" dirty="0">
                <a:solidFill>
                  <a:schemeClr val="bg1"/>
                </a:solidFill>
                <a:effectLst>
                  <a:outerShdw blurRad="38100" dist="38100" dir="2700000" algn="tl">
                    <a:srgbClr val="000000">
                      <a:alpha val="43137"/>
                    </a:srgbClr>
                  </a:outerShdw>
                </a:effectLst>
                <a:latin typeface="Klinic Slab Bold" pitchFamily="50" charset="0"/>
              </a:rPr>
              <a:t>1. RELEASE YOUR BAGGAGE</a:t>
            </a:r>
          </a:p>
        </p:txBody>
      </p:sp>
      <p:sp>
        <p:nvSpPr>
          <p:cNvPr id="4" name="TextBox 3">
            <a:extLst>
              <a:ext uri="{FF2B5EF4-FFF2-40B4-BE49-F238E27FC236}">
                <a16:creationId xmlns:a16="http://schemas.microsoft.com/office/drawing/2014/main" id="{ED57AD4C-0E39-4544-9E68-3C817B6D2272}"/>
              </a:ext>
            </a:extLst>
          </p:cNvPr>
          <p:cNvSpPr txBox="1"/>
          <p:nvPr/>
        </p:nvSpPr>
        <p:spPr>
          <a:xfrm>
            <a:off x="-7397" y="1864053"/>
            <a:ext cx="9144000" cy="584775"/>
          </a:xfrm>
          <a:prstGeom prst="rect">
            <a:avLst/>
          </a:prstGeom>
          <a:solidFill>
            <a:srgbClr val="9E9C29"/>
          </a:solidFill>
        </p:spPr>
        <p:txBody>
          <a:bodyPr wrap="square" rtlCol="0">
            <a:spAutoFit/>
          </a:bodyPr>
          <a:lstStyle/>
          <a:p>
            <a:pPr marL="457200" indent="-457200" algn="ctr">
              <a:buFont typeface="Wingdings" panose="05000000000000000000" pitchFamily="2" charset="2"/>
              <a:buChar char="v"/>
            </a:pPr>
            <a:r>
              <a:rPr lang="en-US" sz="3200" dirty="0">
                <a:solidFill>
                  <a:schemeClr val="bg1"/>
                </a:solidFill>
                <a:effectLst>
                  <a:outerShdw blurRad="38100" dist="38100" dir="2700000" algn="tl">
                    <a:srgbClr val="000000">
                      <a:alpha val="43137"/>
                    </a:srgbClr>
                  </a:outerShdw>
                </a:effectLst>
                <a:latin typeface="Klinic Slab Bold" pitchFamily="50" charset="0"/>
              </a:rPr>
              <a:t>WORRY</a:t>
            </a:r>
          </a:p>
        </p:txBody>
      </p:sp>
      <p:sp>
        <p:nvSpPr>
          <p:cNvPr id="6" name="TextBox 5">
            <a:extLst>
              <a:ext uri="{FF2B5EF4-FFF2-40B4-BE49-F238E27FC236}">
                <a16:creationId xmlns:a16="http://schemas.microsoft.com/office/drawing/2014/main" id="{2F3F2E76-2A87-474B-903C-D915529DC801}"/>
              </a:ext>
            </a:extLst>
          </p:cNvPr>
          <p:cNvSpPr txBox="1"/>
          <p:nvPr/>
        </p:nvSpPr>
        <p:spPr>
          <a:xfrm>
            <a:off x="0" y="310718"/>
            <a:ext cx="9144000" cy="769441"/>
          </a:xfrm>
          <a:prstGeom prst="rect">
            <a:avLst/>
          </a:prstGeom>
          <a:noFill/>
        </p:spPr>
        <p:txBody>
          <a:bodyPr wrap="square" rtlCol="0">
            <a:spAutoFit/>
          </a:bodyPr>
          <a:lstStyle/>
          <a:p>
            <a:pPr algn="ctr"/>
            <a:r>
              <a:rPr lang="en-US" sz="4400" dirty="0">
                <a:latin typeface="Klinic Slab Bold" pitchFamily="50" charset="0"/>
              </a:rPr>
              <a:t>TO FIND THE JOY IN THE JOURNEY:</a:t>
            </a:r>
          </a:p>
        </p:txBody>
      </p:sp>
      <p:sp>
        <p:nvSpPr>
          <p:cNvPr id="7" name="Rectangle 6">
            <a:extLst>
              <a:ext uri="{FF2B5EF4-FFF2-40B4-BE49-F238E27FC236}">
                <a16:creationId xmlns:a16="http://schemas.microsoft.com/office/drawing/2014/main" id="{687BCE17-EA12-4562-8515-5937902EF8FB}"/>
              </a:ext>
            </a:extLst>
          </p:cNvPr>
          <p:cNvSpPr/>
          <p:nvPr/>
        </p:nvSpPr>
        <p:spPr>
          <a:xfrm>
            <a:off x="-7398" y="3629791"/>
            <a:ext cx="9144001" cy="2062103"/>
          </a:xfrm>
          <a:prstGeom prst="rect">
            <a:avLst/>
          </a:prstGeom>
          <a:solidFill>
            <a:schemeClr val="accent5">
              <a:lumMod val="50000"/>
            </a:schemeClr>
          </a:solidFill>
        </p:spPr>
        <p:txBody>
          <a:bodyPr wrap="square">
            <a:spAutoFit/>
          </a:bodyPr>
          <a:lstStyle/>
          <a:p>
            <a:pPr algn="ctr"/>
            <a:r>
              <a:rPr lang="en-US" sz="3200" dirty="0">
                <a:solidFill>
                  <a:schemeClr val="bg1"/>
                </a:solidFill>
                <a:effectLst>
                  <a:outerShdw blurRad="38100" dist="38100" dir="2700000" algn="tl">
                    <a:srgbClr val="000000">
                      <a:alpha val="43137"/>
                    </a:srgbClr>
                  </a:outerShdw>
                </a:effectLst>
                <a:latin typeface="Abadi MT Condensed" panose="020B0506030101010103" pitchFamily="34" charset="0"/>
                <a:cs typeface="Calibri" panose="020F0502020204030204" pitchFamily="34" charset="0"/>
              </a:rPr>
              <a:t>"Therefore </a:t>
            </a:r>
            <a:r>
              <a:rPr lang="en-US" sz="3200" b="1" dirty="0">
                <a:solidFill>
                  <a:srgbClr val="FFFF00"/>
                </a:solidFill>
                <a:effectLst>
                  <a:outerShdw blurRad="38100" dist="38100" dir="2700000" algn="tl">
                    <a:srgbClr val="000000">
                      <a:alpha val="43137"/>
                    </a:srgbClr>
                  </a:outerShdw>
                </a:effectLst>
                <a:latin typeface="Abadi MT Condensed" panose="020B0506030101010103" pitchFamily="34" charset="0"/>
                <a:cs typeface="Calibri" panose="020F0502020204030204" pitchFamily="34" charset="0"/>
              </a:rPr>
              <a:t>do not worry</a:t>
            </a:r>
            <a:r>
              <a:rPr lang="en-US" sz="3200" dirty="0">
                <a:solidFill>
                  <a:schemeClr val="bg1"/>
                </a:solidFill>
                <a:effectLst>
                  <a:outerShdw blurRad="38100" dist="38100" dir="2700000" algn="tl">
                    <a:srgbClr val="000000">
                      <a:alpha val="43137"/>
                    </a:srgbClr>
                  </a:outerShdw>
                </a:effectLst>
                <a:latin typeface="Abadi MT Condensed" panose="020B0506030101010103" pitchFamily="34" charset="0"/>
                <a:cs typeface="Calibri" panose="020F0502020204030204" pitchFamily="34" charset="0"/>
              </a:rPr>
              <a:t>, saying, 'What shall we eat?' or 'What shall we drink?' or 'What shall we wear?' "For after all these things the Gentiles seek. For your heavenly Father knows that you need all these things. </a:t>
            </a:r>
            <a:r>
              <a:rPr lang="en-US" sz="3200" b="1" dirty="0">
                <a:solidFill>
                  <a:schemeClr val="bg1"/>
                </a:solidFill>
                <a:effectLst>
                  <a:outerShdw blurRad="38100" dist="38100" dir="2700000" algn="tl">
                    <a:srgbClr val="000000">
                      <a:alpha val="43137"/>
                    </a:srgbClr>
                  </a:outerShdw>
                </a:effectLst>
                <a:latin typeface="Abadi MT Condensed" panose="020B0506030101010103" pitchFamily="34" charset="0"/>
                <a:cs typeface="Calibri" panose="020F0502020204030204" pitchFamily="34" charset="0"/>
              </a:rPr>
              <a:t>Matthew 6:31-32</a:t>
            </a:r>
          </a:p>
        </p:txBody>
      </p:sp>
      <p:sp>
        <p:nvSpPr>
          <p:cNvPr id="8" name="Rectangle 7">
            <a:extLst>
              <a:ext uri="{FF2B5EF4-FFF2-40B4-BE49-F238E27FC236}">
                <a16:creationId xmlns:a16="http://schemas.microsoft.com/office/drawing/2014/main" id="{BED769B6-1A3A-4850-B267-CCEA33D397FF}"/>
              </a:ext>
            </a:extLst>
          </p:cNvPr>
          <p:cNvSpPr/>
          <p:nvPr/>
        </p:nvSpPr>
        <p:spPr>
          <a:xfrm>
            <a:off x="7397" y="3621431"/>
            <a:ext cx="9144001" cy="1569660"/>
          </a:xfrm>
          <a:prstGeom prst="rect">
            <a:avLst/>
          </a:prstGeom>
          <a:solidFill>
            <a:schemeClr val="accent5">
              <a:lumMod val="50000"/>
            </a:schemeClr>
          </a:solidFill>
        </p:spPr>
        <p:txBody>
          <a:bodyPr wrap="square">
            <a:spAutoFit/>
          </a:bodyPr>
          <a:lstStyle/>
          <a:p>
            <a:pPr algn="ctr"/>
            <a:r>
              <a:rPr lang="en-US" sz="3200" dirty="0">
                <a:solidFill>
                  <a:schemeClr val="bg1"/>
                </a:solidFill>
                <a:effectLst>
                  <a:outerShdw blurRad="38100" dist="38100" dir="2700000" algn="tl">
                    <a:srgbClr val="000000">
                      <a:alpha val="43137"/>
                    </a:srgbClr>
                  </a:outerShdw>
                </a:effectLst>
                <a:latin typeface="Abadi MT Condensed" panose="020B0506030101010103" pitchFamily="34" charset="0"/>
                <a:cs typeface="Calibri" panose="020F0502020204030204" pitchFamily="34" charset="0"/>
              </a:rPr>
              <a:t>Therefore </a:t>
            </a:r>
            <a:r>
              <a:rPr lang="en-US" sz="3200" b="1" dirty="0">
                <a:solidFill>
                  <a:srgbClr val="FFFF00"/>
                </a:solidFill>
                <a:effectLst>
                  <a:outerShdw blurRad="38100" dist="38100" dir="2700000" algn="tl">
                    <a:srgbClr val="000000">
                      <a:alpha val="43137"/>
                    </a:srgbClr>
                  </a:outerShdw>
                </a:effectLst>
                <a:latin typeface="Abadi MT Condensed" panose="020B0506030101010103" pitchFamily="34" charset="0"/>
                <a:cs typeface="Calibri" panose="020F0502020204030204" pitchFamily="34" charset="0"/>
              </a:rPr>
              <a:t>do not worry </a:t>
            </a:r>
            <a:r>
              <a:rPr lang="en-US" sz="3200" dirty="0">
                <a:solidFill>
                  <a:schemeClr val="bg1"/>
                </a:solidFill>
                <a:effectLst>
                  <a:outerShdw blurRad="38100" dist="38100" dir="2700000" algn="tl">
                    <a:srgbClr val="000000">
                      <a:alpha val="43137"/>
                    </a:srgbClr>
                  </a:outerShdw>
                </a:effectLst>
                <a:latin typeface="Abadi MT Condensed" panose="020B0506030101010103" pitchFamily="34" charset="0"/>
                <a:cs typeface="Calibri" panose="020F0502020204030204" pitchFamily="34" charset="0"/>
              </a:rPr>
              <a:t>about tomorrow, for tomorrow will worry about itself. Each day has enough trouble of its own. Matthew 6:34</a:t>
            </a:r>
            <a:endParaRPr lang="en-US" sz="3200" b="1" dirty="0">
              <a:solidFill>
                <a:schemeClr val="bg1"/>
              </a:solidFill>
              <a:effectLst>
                <a:outerShdw blurRad="38100" dist="38100" dir="2700000" algn="tl">
                  <a:srgbClr val="000000">
                    <a:alpha val="43137"/>
                  </a:srgbClr>
                </a:outerShdw>
              </a:effectLst>
              <a:latin typeface="Abadi MT Condensed" panose="020B0506030101010103" pitchFamily="34" charset="0"/>
              <a:cs typeface="Calibri" panose="020F0502020204030204" pitchFamily="34" charset="0"/>
            </a:endParaRPr>
          </a:p>
        </p:txBody>
      </p:sp>
      <p:sp>
        <p:nvSpPr>
          <p:cNvPr id="9" name="Rectangle 8">
            <a:extLst>
              <a:ext uri="{FF2B5EF4-FFF2-40B4-BE49-F238E27FC236}">
                <a16:creationId xmlns:a16="http://schemas.microsoft.com/office/drawing/2014/main" id="{494120AE-036A-4E21-918B-0E10EFD783B3}"/>
              </a:ext>
            </a:extLst>
          </p:cNvPr>
          <p:cNvSpPr/>
          <p:nvPr/>
        </p:nvSpPr>
        <p:spPr>
          <a:xfrm>
            <a:off x="7396" y="3429000"/>
            <a:ext cx="9144001" cy="2554545"/>
          </a:xfrm>
          <a:prstGeom prst="rect">
            <a:avLst/>
          </a:prstGeom>
          <a:solidFill>
            <a:schemeClr val="accent5">
              <a:lumMod val="50000"/>
            </a:schemeClr>
          </a:solidFill>
        </p:spPr>
        <p:txBody>
          <a:bodyPr wrap="square">
            <a:spAutoFit/>
          </a:bodyPr>
          <a:lstStyle/>
          <a:p>
            <a:pPr algn="ctr"/>
            <a:r>
              <a:rPr lang="en-US" sz="3200" dirty="0">
                <a:solidFill>
                  <a:schemeClr val="bg1"/>
                </a:solidFill>
                <a:effectLst>
                  <a:outerShdw blurRad="38100" dist="38100" dir="2700000" algn="tl">
                    <a:srgbClr val="000000">
                      <a:alpha val="43137"/>
                    </a:srgbClr>
                  </a:outerShdw>
                </a:effectLst>
                <a:latin typeface="Abadi MT Condensed" panose="020B0506030101010103" pitchFamily="34" charset="0"/>
                <a:cs typeface="Calibri" panose="020F0502020204030204" pitchFamily="34" charset="0"/>
              </a:rPr>
              <a:t>Be </a:t>
            </a:r>
            <a:r>
              <a:rPr lang="en-US" sz="3200" b="1" dirty="0">
                <a:solidFill>
                  <a:srgbClr val="FFFF00"/>
                </a:solidFill>
                <a:effectLst>
                  <a:outerShdw blurRad="38100" dist="38100" dir="2700000" algn="tl">
                    <a:srgbClr val="000000">
                      <a:alpha val="43137"/>
                    </a:srgbClr>
                  </a:outerShdw>
                </a:effectLst>
                <a:latin typeface="Abadi MT Condensed" panose="020B0506030101010103" pitchFamily="34" charset="0"/>
                <a:cs typeface="Calibri" panose="020F0502020204030204" pitchFamily="34" charset="0"/>
              </a:rPr>
              <a:t>anxious for nothing</a:t>
            </a:r>
            <a:r>
              <a:rPr lang="en-US" sz="3200" dirty="0">
                <a:solidFill>
                  <a:schemeClr val="bg1"/>
                </a:solidFill>
                <a:effectLst>
                  <a:outerShdw blurRad="38100" dist="38100" dir="2700000" algn="tl">
                    <a:srgbClr val="000000">
                      <a:alpha val="43137"/>
                    </a:srgbClr>
                  </a:outerShdw>
                </a:effectLst>
                <a:latin typeface="Abadi MT Condensed" panose="020B0506030101010103" pitchFamily="34" charset="0"/>
                <a:cs typeface="Calibri" panose="020F0502020204030204" pitchFamily="34" charset="0"/>
              </a:rPr>
              <a:t>, but in everything by prayer and supplication with thanksgiving let your requests be made known to God. And the peace of God, which surpasses all comprehension, shall guard your hearts and your minds in Christ Jesus. </a:t>
            </a:r>
            <a:r>
              <a:rPr lang="en-US" sz="3200" b="1" dirty="0">
                <a:solidFill>
                  <a:schemeClr val="bg1"/>
                </a:solidFill>
                <a:effectLst>
                  <a:outerShdw blurRad="38100" dist="38100" dir="2700000" algn="tl">
                    <a:srgbClr val="000000">
                      <a:alpha val="43137"/>
                    </a:srgbClr>
                  </a:outerShdw>
                </a:effectLst>
                <a:latin typeface="Abadi MT Condensed" panose="020B0506030101010103" pitchFamily="34" charset="0"/>
                <a:cs typeface="Calibri" panose="020F0502020204030204" pitchFamily="34" charset="0"/>
              </a:rPr>
              <a:t>Philippians 4:6-7</a:t>
            </a:r>
          </a:p>
        </p:txBody>
      </p:sp>
    </p:spTree>
    <p:extLst>
      <p:ext uri="{BB962C8B-B14F-4D97-AF65-F5344CB8AC3E}">
        <p14:creationId xmlns:p14="http://schemas.microsoft.com/office/powerpoint/2010/main" val="2086430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xit" presetSubtype="21" fill="hold" grpId="1" nodeType="clickEffect">
                                  <p:stCondLst>
                                    <p:cond delay="0"/>
                                  </p:stCondLst>
                                  <p:childTnLst>
                                    <p:animEffect transition="out" filter="barn(inVertical)">
                                      <p:cBhvr>
                                        <p:cTn id="16" dur="500"/>
                                        <p:tgtEl>
                                          <p:spTgt spid="7"/>
                                        </p:tgtEl>
                                      </p:cBhvr>
                                    </p:animEffect>
                                    <p:set>
                                      <p:cBhvr>
                                        <p:cTn id="17" dur="1" fill="hold">
                                          <p:stCondLst>
                                            <p:cond delay="499"/>
                                          </p:stCondLst>
                                        </p:cTn>
                                        <p:tgtEl>
                                          <p:spTgt spid="7"/>
                                        </p:tgtEl>
                                        <p:attrNameLst>
                                          <p:attrName>style.visibility</p:attrName>
                                        </p:attrNameLst>
                                      </p:cBhvr>
                                      <p:to>
                                        <p:strVal val="hidden"/>
                                      </p:to>
                                    </p:set>
                                  </p:childTnLst>
                                </p:cTn>
                              </p:par>
                              <p:par>
                                <p:cTn id="18" presetID="16" presetClass="entr" presetSubtype="21"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arn(inVertical)">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barn(inVertical)">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7" grpId="1" animBg="1"/>
      <p:bldP spid="8" grpId="0" animBg="1"/>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E6058E8-CE1B-4009-82C5-6F3C3DB60C37}"/>
              </a:ext>
            </a:extLst>
          </p:cNvPr>
          <p:cNvPicPr>
            <a:picLocks noChangeAspect="1"/>
          </p:cNvPicPr>
          <p:nvPr/>
        </p:nvPicPr>
        <p:blipFill rotWithShape="1">
          <a:blip r:embed="rId2"/>
          <a:srcRect l="1730" r="23269"/>
          <a:stretch/>
        </p:blipFill>
        <p:spPr>
          <a:xfrm>
            <a:off x="0" y="0"/>
            <a:ext cx="9144000" cy="6858000"/>
          </a:xfrm>
          <a:prstGeom prst="rect">
            <a:avLst/>
          </a:prstGeom>
        </p:spPr>
      </p:pic>
    </p:spTree>
    <p:extLst>
      <p:ext uri="{BB962C8B-B14F-4D97-AF65-F5344CB8AC3E}">
        <p14:creationId xmlns:p14="http://schemas.microsoft.com/office/powerpoint/2010/main" val="2111800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C81381D-E5E3-44E2-AE83-B404FD5EDF55}"/>
              </a:ext>
            </a:extLst>
          </p:cNvPr>
          <p:cNvSpPr txBox="1"/>
          <p:nvPr/>
        </p:nvSpPr>
        <p:spPr>
          <a:xfrm>
            <a:off x="-7397" y="1065086"/>
            <a:ext cx="9144000" cy="584775"/>
          </a:xfrm>
          <a:prstGeom prst="rect">
            <a:avLst/>
          </a:prstGeom>
          <a:solidFill>
            <a:schemeClr val="accent2">
              <a:lumMod val="50000"/>
            </a:schemeClr>
          </a:solidFill>
        </p:spPr>
        <p:txBody>
          <a:bodyPr wrap="square" rtlCol="0">
            <a:spAutoFit/>
          </a:bodyPr>
          <a:lstStyle/>
          <a:p>
            <a:pPr algn="ctr"/>
            <a:r>
              <a:rPr lang="en-US" sz="3200" dirty="0">
                <a:solidFill>
                  <a:schemeClr val="bg1"/>
                </a:solidFill>
                <a:effectLst>
                  <a:outerShdw blurRad="38100" dist="38100" dir="2700000" algn="tl">
                    <a:srgbClr val="000000">
                      <a:alpha val="43137"/>
                    </a:srgbClr>
                  </a:outerShdw>
                </a:effectLst>
                <a:latin typeface="Klinic Slab Bold" pitchFamily="50" charset="0"/>
              </a:rPr>
              <a:t>1. RELEASE YOUR BAGGAGE</a:t>
            </a:r>
          </a:p>
        </p:txBody>
      </p:sp>
      <p:sp>
        <p:nvSpPr>
          <p:cNvPr id="4" name="TextBox 3">
            <a:extLst>
              <a:ext uri="{FF2B5EF4-FFF2-40B4-BE49-F238E27FC236}">
                <a16:creationId xmlns:a16="http://schemas.microsoft.com/office/drawing/2014/main" id="{ED57AD4C-0E39-4544-9E68-3C817B6D2272}"/>
              </a:ext>
            </a:extLst>
          </p:cNvPr>
          <p:cNvSpPr txBox="1"/>
          <p:nvPr/>
        </p:nvSpPr>
        <p:spPr>
          <a:xfrm>
            <a:off x="-7397" y="1864053"/>
            <a:ext cx="9144000" cy="584775"/>
          </a:xfrm>
          <a:prstGeom prst="rect">
            <a:avLst/>
          </a:prstGeom>
          <a:solidFill>
            <a:srgbClr val="9E9C29"/>
          </a:solidFill>
        </p:spPr>
        <p:txBody>
          <a:bodyPr wrap="square" rtlCol="0">
            <a:spAutoFit/>
          </a:bodyPr>
          <a:lstStyle/>
          <a:p>
            <a:pPr marL="457200" indent="-457200" algn="ctr">
              <a:buFont typeface="Wingdings" panose="05000000000000000000" pitchFamily="2" charset="2"/>
              <a:buChar char="v"/>
            </a:pPr>
            <a:r>
              <a:rPr lang="en-US" sz="3200" dirty="0">
                <a:solidFill>
                  <a:schemeClr val="bg1"/>
                </a:solidFill>
                <a:effectLst>
                  <a:outerShdw blurRad="38100" dist="38100" dir="2700000" algn="tl">
                    <a:srgbClr val="000000">
                      <a:alpha val="43137"/>
                    </a:srgbClr>
                  </a:outerShdw>
                </a:effectLst>
                <a:latin typeface="Klinic Slab Bold" pitchFamily="50" charset="0"/>
              </a:rPr>
              <a:t>WORRY</a:t>
            </a:r>
          </a:p>
        </p:txBody>
      </p:sp>
      <p:sp>
        <p:nvSpPr>
          <p:cNvPr id="6" name="TextBox 5">
            <a:extLst>
              <a:ext uri="{FF2B5EF4-FFF2-40B4-BE49-F238E27FC236}">
                <a16:creationId xmlns:a16="http://schemas.microsoft.com/office/drawing/2014/main" id="{2F3F2E76-2A87-474B-903C-D915529DC801}"/>
              </a:ext>
            </a:extLst>
          </p:cNvPr>
          <p:cNvSpPr txBox="1"/>
          <p:nvPr/>
        </p:nvSpPr>
        <p:spPr>
          <a:xfrm>
            <a:off x="0" y="310718"/>
            <a:ext cx="9144000" cy="769441"/>
          </a:xfrm>
          <a:prstGeom prst="rect">
            <a:avLst/>
          </a:prstGeom>
          <a:noFill/>
        </p:spPr>
        <p:txBody>
          <a:bodyPr wrap="square" rtlCol="0">
            <a:spAutoFit/>
          </a:bodyPr>
          <a:lstStyle/>
          <a:p>
            <a:pPr algn="ctr"/>
            <a:r>
              <a:rPr lang="en-US" sz="4400" dirty="0">
                <a:latin typeface="Klinic Slab Bold" pitchFamily="50" charset="0"/>
              </a:rPr>
              <a:t>TO FIND THE JOY IN THE JOURNEY:</a:t>
            </a:r>
          </a:p>
        </p:txBody>
      </p:sp>
      <p:sp>
        <p:nvSpPr>
          <p:cNvPr id="5" name="TextBox 4">
            <a:extLst>
              <a:ext uri="{FF2B5EF4-FFF2-40B4-BE49-F238E27FC236}">
                <a16:creationId xmlns:a16="http://schemas.microsoft.com/office/drawing/2014/main" id="{7BAA8B77-A4DC-44EC-97E9-75F078AB9B07}"/>
              </a:ext>
            </a:extLst>
          </p:cNvPr>
          <p:cNvSpPr txBox="1"/>
          <p:nvPr/>
        </p:nvSpPr>
        <p:spPr>
          <a:xfrm>
            <a:off x="0" y="2601228"/>
            <a:ext cx="9144000" cy="584775"/>
          </a:xfrm>
          <a:prstGeom prst="rect">
            <a:avLst/>
          </a:prstGeom>
          <a:solidFill>
            <a:srgbClr val="9E9C29"/>
          </a:solidFill>
        </p:spPr>
        <p:txBody>
          <a:bodyPr wrap="square" rtlCol="0">
            <a:spAutoFit/>
          </a:bodyPr>
          <a:lstStyle/>
          <a:p>
            <a:pPr marL="457200" indent="-457200" algn="ctr">
              <a:buFont typeface="Wingdings" panose="05000000000000000000" pitchFamily="2" charset="2"/>
              <a:buChar char="v"/>
            </a:pPr>
            <a:r>
              <a:rPr lang="en-US" sz="3200" dirty="0">
                <a:solidFill>
                  <a:schemeClr val="bg1"/>
                </a:solidFill>
                <a:effectLst>
                  <a:outerShdw blurRad="38100" dist="38100" dir="2700000" algn="tl">
                    <a:srgbClr val="000000">
                      <a:alpha val="43137"/>
                    </a:srgbClr>
                  </a:outerShdw>
                </a:effectLst>
                <a:latin typeface="Klinic Slab Bold" pitchFamily="50" charset="0"/>
              </a:rPr>
              <a:t>BITTERNESS</a:t>
            </a:r>
          </a:p>
        </p:txBody>
      </p:sp>
      <p:sp>
        <p:nvSpPr>
          <p:cNvPr id="8" name="Rectangle 7">
            <a:extLst>
              <a:ext uri="{FF2B5EF4-FFF2-40B4-BE49-F238E27FC236}">
                <a16:creationId xmlns:a16="http://schemas.microsoft.com/office/drawing/2014/main" id="{6EB856FE-D4D4-49A1-947A-0C8AF74FA6B6}"/>
              </a:ext>
            </a:extLst>
          </p:cNvPr>
          <p:cNvSpPr/>
          <p:nvPr/>
        </p:nvSpPr>
        <p:spPr>
          <a:xfrm>
            <a:off x="-7400" y="4135828"/>
            <a:ext cx="9144001" cy="2554545"/>
          </a:xfrm>
          <a:prstGeom prst="rect">
            <a:avLst/>
          </a:prstGeom>
          <a:solidFill>
            <a:schemeClr val="accent5">
              <a:lumMod val="50000"/>
            </a:schemeClr>
          </a:solidFill>
        </p:spPr>
        <p:txBody>
          <a:bodyPr wrap="square">
            <a:spAutoFit/>
          </a:bodyPr>
          <a:lstStyle/>
          <a:p>
            <a:pPr algn="ctr"/>
            <a:r>
              <a:rPr lang="en-US" sz="3200" dirty="0">
                <a:solidFill>
                  <a:schemeClr val="bg1"/>
                </a:solidFill>
                <a:effectLst>
                  <a:outerShdw blurRad="38100" dist="38100" dir="2700000" algn="tl">
                    <a:srgbClr val="000000">
                      <a:alpha val="43137"/>
                    </a:srgbClr>
                  </a:outerShdw>
                </a:effectLst>
                <a:latin typeface="Abadi MT Condensed" panose="020B0506030101010103" pitchFamily="34" charset="0"/>
                <a:cs typeface="Calibri" panose="020F0502020204030204" pitchFamily="34" charset="0"/>
              </a:rPr>
              <a:t>Let all </a:t>
            </a:r>
            <a:r>
              <a:rPr lang="en-US" sz="3200" b="1" dirty="0">
                <a:solidFill>
                  <a:srgbClr val="FFFF00"/>
                </a:solidFill>
                <a:effectLst>
                  <a:outerShdw blurRad="38100" dist="38100" dir="2700000" algn="tl">
                    <a:srgbClr val="000000">
                      <a:alpha val="43137"/>
                    </a:srgbClr>
                  </a:outerShdw>
                </a:effectLst>
                <a:latin typeface="Abadi MT Condensed" panose="020B0506030101010103" pitchFamily="34" charset="0"/>
                <a:cs typeface="Calibri" panose="020F0502020204030204" pitchFamily="34" charset="0"/>
              </a:rPr>
              <a:t>bitterness</a:t>
            </a:r>
            <a:r>
              <a:rPr lang="en-US" sz="3200" dirty="0">
                <a:solidFill>
                  <a:schemeClr val="bg1"/>
                </a:solidFill>
                <a:effectLst>
                  <a:outerShdw blurRad="38100" dist="38100" dir="2700000" algn="tl">
                    <a:srgbClr val="000000">
                      <a:alpha val="43137"/>
                    </a:srgbClr>
                  </a:outerShdw>
                </a:effectLst>
                <a:latin typeface="Abadi MT Condensed" panose="020B0506030101010103" pitchFamily="34" charset="0"/>
                <a:cs typeface="Calibri" panose="020F0502020204030204" pitchFamily="34" charset="0"/>
              </a:rPr>
              <a:t> and </a:t>
            </a:r>
            <a:r>
              <a:rPr lang="en-US" sz="3200" b="1" dirty="0">
                <a:solidFill>
                  <a:srgbClr val="FFFF00"/>
                </a:solidFill>
                <a:effectLst>
                  <a:outerShdw blurRad="38100" dist="38100" dir="2700000" algn="tl">
                    <a:srgbClr val="000000">
                      <a:alpha val="43137"/>
                    </a:srgbClr>
                  </a:outerShdw>
                </a:effectLst>
                <a:latin typeface="Abadi MT Condensed" panose="020B0506030101010103" pitchFamily="34" charset="0"/>
                <a:cs typeface="Calibri" panose="020F0502020204030204" pitchFamily="34" charset="0"/>
              </a:rPr>
              <a:t>wrath</a:t>
            </a:r>
            <a:r>
              <a:rPr lang="en-US" sz="3200" dirty="0">
                <a:solidFill>
                  <a:schemeClr val="bg1"/>
                </a:solidFill>
                <a:effectLst>
                  <a:outerShdw blurRad="38100" dist="38100" dir="2700000" algn="tl">
                    <a:srgbClr val="000000">
                      <a:alpha val="43137"/>
                    </a:srgbClr>
                  </a:outerShdw>
                </a:effectLst>
                <a:latin typeface="Abadi MT Condensed" panose="020B0506030101010103" pitchFamily="34" charset="0"/>
                <a:cs typeface="Calibri" panose="020F0502020204030204" pitchFamily="34" charset="0"/>
              </a:rPr>
              <a:t> and </a:t>
            </a:r>
            <a:r>
              <a:rPr lang="en-US" sz="3200" b="1" dirty="0">
                <a:solidFill>
                  <a:srgbClr val="FFFF00"/>
                </a:solidFill>
                <a:effectLst>
                  <a:outerShdw blurRad="38100" dist="38100" dir="2700000" algn="tl">
                    <a:srgbClr val="000000">
                      <a:alpha val="43137"/>
                    </a:srgbClr>
                  </a:outerShdw>
                </a:effectLst>
                <a:latin typeface="Abadi MT Condensed" panose="020B0506030101010103" pitchFamily="34" charset="0"/>
                <a:cs typeface="Calibri" panose="020F0502020204030204" pitchFamily="34" charset="0"/>
              </a:rPr>
              <a:t>anger</a:t>
            </a:r>
            <a:r>
              <a:rPr lang="en-US" sz="3200" dirty="0">
                <a:solidFill>
                  <a:schemeClr val="bg1"/>
                </a:solidFill>
                <a:effectLst>
                  <a:outerShdw blurRad="38100" dist="38100" dir="2700000" algn="tl">
                    <a:srgbClr val="000000">
                      <a:alpha val="43137"/>
                    </a:srgbClr>
                  </a:outerShdw>
                </a:effectLst>
                <a:latin typeface="Abadi MT Condensed" panose="020B0506030101010103" pitchFamily="34" charset="0"/>
                <a:cs typeface="Calibri" panose="020F0502020204030204" pitchFamily="34" charset="0"/>
              </a:rPr>
              <a:t> and </a:t>
            </a:r>
            <a:r>
              <a:rPr lang="en-US" sz="3200" b="1" dirty="0">
                <a:solidFill>
                  <a:srgbClr val="FFFF00"/>
                </a:solidFill>
                <a:effectLst>
                  <a:outerShdw blurRad="38100" dist="38100" dir="2700000" algn="tl">
                    <a:srgbClr val="000000">
                      <a:alpha val="43137"/>
                    </a:srgbClr>
                  </a:outerShdw>
                </a:effectLst>
                <a:latin typeface="Abadi MT Condensed" panose="020B0506030101010103" pitchFamily="34" charset="0"/>
                <a:cs typeface="Calibri" panose="020F0502020204030204" pitchFamily="34" charset="0"/>
              </a:rPr>
              <a:t>clamor</a:t>
            </a:r>
            <a:r>
              <a:rPr lang="en-US" sz="3200" dirty="0">
                <a:solidFill>
                  <a:schemeClr val="bg1"/>
                </a:solidFill>
                <a:effectLst>
                  <a:outerShdw blurRad="38100" dist="38100" dir="2700000" algn="tl">
                    <a:srgbClr val="000000">
                      <a:alpha val="43137"/>
                    </a:srgbClr>
                  </a:outerShdw>
                </a:effectLst>
                <a:latin typeface="Abadi MT Condensed" panose="020B0506030101010103" pitchFamily="34" charset="0"/>
                <a:cs typeface="Calibri" panose="020F0502020204030204" pitchFamily="34" charset="0"/>
              </a:rPr>
              <a:t> and </a:t>
            </a:r>
            <a:r>
              <a:rPr lang="en-US" sz="3200" b="1" dirty="0">
                <a:solidFill>
                  <a:srgbClr val="FFFF00"/>
                </a:solidFill>
                <a:effectLst>
                  <a:outerShdw blurRad="38100" dist="38100" dir="2700000" algn="tl">
                    <a:srgbClr val="000000">
                      <a:alpha val="43137"/>
                    </a:srgbClr>
                  </a:outerShdw>
                </a:effectLst>
                <a:latin typeface="Abadi MT Condensed" panose="020B0506030101010103" pitchFamily="34" charset="0"/>
                <a:cs typeface="Calibri" panose="020F0502020204030204" pitchFamily="34" charset="0"/>
              </a:rPr>
              <a:t>slander</a:t>
            </a:r>
            <a:r>
              <a:rPr lang="en-US" sz="3200" dirty="0">
                <a:solidFill>
                  <a:schemeClr val="bg1"/>
                </a:solidFill>
                <a:effectLst>
                  <a:outerShdw blurRad="38100" dist="38100" dir="2700000" algn="tl">
                    <a:srgbClr val="000000">
                      <a:alpha val="43137"/>
                    </a:srgbClr>
                  </a:outerShdw>
                </a:effectLst>
                <a:latin typeface="Abadi MT Condensed" panose="020B0506030101010103" pitchFamily="34" charset="0"/>
                <a:cs typeface="Calibri" panose="020F0502020204030204" pitchFamily="34" charset="0"/>
              </a:rPr>
              <a:t> be </a:t>
            </a:r>
            <a:r>
              <a:rPr lang="en-US" sz="3200" b="1" u="sng" dirty="0">
                <a:solidFill>
                  <a:srgbClr val="FFFF00"/>
                </a:solidFill>
                <a:effectLst>
                  <a:outerShdw blurRad="38100" dist="38100" dir="2700000" algn="tl">
                    <a:srgbClr val="000000">
                      <a:alpha val="43137"/>
                    </a:srgbClr>
                  </a:outerShdw>
                </a:effectLst>
                <a:latin typeface="Abadi MT Condensed" panose="020B0506030101010103" pitchFamily="34" charset="0"/>
                <a:cs typeface="Calibri" panose="020F0502020204030204" pitchFamily="34" charset="0"/>
              </a:rPr>
              <a:t>put away from you</a:t>
            </a:r>
            <a:r>
              <a:rPr lang="en-US" sz="3200" dirty="0">
                <a:solidFill>
                  <a:schemeClr val="bg1"/>
                </a:solidFill>
                <a:effectLst>
                  <a:outerShdw blurRad="38100" dist="38100" dir="2700000" algn="tl">
                    <a:srgbClr val="000000">
                      <a:alpha val="43137"/>
                    </a:srgbClr>
                  </a:outerShdw>
                </a:effectLst>
                <a:latin typeface="Abadi MT Condensed" panose="020B0506030101010103" pitchFamily="34" charset="0"/>
                <a:cs typeface="Calibri" panose="020F0502020204030204" pitchFamily="34" charset="0"/>
              </a:rPr>
              <a:t>, along with all </a:t>
            </a:r>
            <a:r>
              <a:rPr lang="en-US" sz="3200" b="1" dirty="0">
                <a:solidFill>
                  <a:srgbClr val="FFFF00"/>
                </a:solidFill>
                <a:effectLst>
                  <a:outerShdw blurRad="38100" dist="38100" dir="2700000" algn="tl">
                    <a:srgbClr val="000000">
                      <a:alpha val="43137"/>
                    </a:srgbClr>
                  </a:outerShdw>
                </a:effectLst>
                <a:latin typeface="Abadi MT Condensed" panose="020B0506030101010103" pitchFamily="34" charset="0"/>
                <a:cs typeface="Calibri" panose="020F0502020204030204" pitchFamily="34" charset="0"/>
              </a:rPr>
              <a:t>malice</a:t>
            </a:r>
            <a:r>
              <a:rPr lang="en-US" sz="3200" dirty="0">
                <a:solidFill>
                  <a:schemeClr val="bg1"/>
                </a:solidFill>
                <a:effectLst>
                  <a:outerShdw blurRad="38100" dist="38100" dir="2700000" algn="tl">
                    <a:srgbClr val="000000">
                      <a:alpha val="43137"/>
                    </a:srgbClr>
                  </a:outerShdw>
                </a:effectLst>
                <a:latin typeface="Abadi MT Condensed" panose="020B0506030101010103" pitchFamily="34" charset="0"/>
                <a:cs typeface="Calibri" panose="020F0502020204030204" pitchFamily="34" charset="0"/>
              </a:rPr>
              <a:t>. And be kind to one another, tender-hearted, forgiving each other, just as God in Christ also has forgiven you. </a:t>
            </a:r>
          </a:p>
          <a:p>
            <a:pPr algn="ctr"/>
            <a:r>
              <a:rPr lang="en-US" sz="3200" b="1" dirty="0">
                <a:solidFill>
                  <a:schemeClr val="bg1"/>
                </a:solidFill>
                <a:effectLst>
                  <a:outerShdw blurRad="38100" dist="38100" dir="2700000" algn="tl">
                    <a:srgbClr val="000000">
                      <a:alpha val="43137"/>
                    </a:srgbClr>
                  </a:outerShdw>
                </a:effectLst>
                <a:latin typeface="Abadi MT Condensed" panose="020B0506030101010103" pitchFamily="34" charset="0"/>
                <a:cs typeface="Calibri" panose="020F0502020204030204" pitchFamily="34" charset="0"/>
              </a:rPr>
              <a:t>Ephesians 4:31-32</a:t>
            </a:r>
          </a:p>
        </p:txBody>
      </p:sp>
      <p:sp>
        <p:nvSpPr>
          <p:cNvPr id="9" name="Rectangle 8">
            <a:extLst>
              <a:ext uri="{FF2B5EF4-FFF2-40B4-BE49-F238E27FC236}">
                <a16:creationId xmlns:a16="http://schemas.microsoft.com/office/drawing/2014/main" id="{439AA8F4-1B06-45F0-928C-4E0A2BCF21D7}"/>
              </a:ext>
            </a:extLst>
          </p:cNvPr>
          <p:cNvSpPr/>
          <p:nvPr/>
        </p:nvSpPr>
        <p:spPr>
          <a:xfrm>
            <a:off x="4323" y="4175684"/>
            <a:ext cx="9144001" cy="1077218"/>
          </a:xfrm>
          <a:prstGeom prst="rect">
            <a:avLst/>
          </a:prstGeom>
          <a:solidFill>
            <a:schemeClr val="accent5">
              <a:lumMod val="50000"/>
            </a:schemeClr>
          </a:solidFill>
        </p:spPr>
        <p:txBody>
          <a:bodyPr wrap="square">
            <a:spAutoFit/>
          </a:bodyPr>
          <a:lstStyle/>
          <a:p>
            <a:pPr algn="ctr"/>
            <a:r>
              <a:rPr lang="en-US" sz="3200" dirty="0">
                <a:solidFill>
                  <a:schemeClr val="bg1"/>
                </a:solidFill>
                <a:effectLst>
                  <a:outerShdw blurRad="38100" dist="38100" dir="2700000" algn="tl">
                    <a:srgbClr val="000000">
                      <a:alpha val="43137"/>
                    </a:srgbClr>
                  </a:outerShdw>
                </a:effectLst>
                <a:latin typeface="Abadi MT Condensed" panose="020B0506030101010103" pitchFamily="34" charset="0"/>
                <a:cs typeface="Calibri" panose="020F0502020204030204" pitchFamily="34" charset="0"/>
              </a:rPr>
              <a:t>Be angry, and yet do not sin; </a:t>
            </a:r>
            <a:r>
              <a:rPr lang="en-US" sz="3200" b="1" dirty="0">
                <a:solidFill>
                  <a:srgbClr val="FFFF00"/>
                </a:solidFill>
                <a:effectLst>
                  <a:outerShdw blurRad="38100" dist="38100" dir="2700000" algn="tl">
                    <a:srgbClr val="000000">
                      <a:alpha val="43137"/>
                    </a:srgbClr>
                  </a:outerShdw>
                </a:effectLst>
                <a:latin typeface="Abadi MT Condensed" panose="020B0506030101010103" pitchFamily="34" charset="0"/>
                <a:cs typeface="Calibri" panose="020F0502020204030204" pitchFamily="34" charset="0"/>
              </a:rPr>
              <a:t>do not let the sun go down on your anger</a:t>
            </a:r>
            <a:r>
              <a:rPr lang="en-US" sz="3200" dirty="0">
                <a:solidFill>
                  <a:schemeClr val="bg1"/>
                </a:solidFill>
                <a:effectLst>
                  <a:outerShdw blurRad="38100" dist="38100" dir="2700000" algn="tl">
                    <a:srgbClr val="000000">
                      <a:alpha val="43137"/>
                    </a:srgbClr>
                  </a:outerShdw>
                </a:effectLst>
                <a:latin typeface="Abadi MT Condensed" panose="020B0506030101010103" pitchFamily="34" charset="0"/>
                <a:cs typeface="Calibri" panose="020F0502020204030204" pitchFamily="34" charset="0"/>
              </a:rPr>
              <a:t>, </a:t>
            </a:r>
            <a:r>
              <a:rPr lang="en-US" sz="3200" b="1" dirty="0">
                <a:solidFill>
                  <a:schemeClr val="bg1"/>
                </a:solidFill>
                <a:effectLst>
                  <a:outerShdw blurRad="38100" dist="38100" dir="2700000" algn="tl">
                    <a:srgbClr val="000000">
                      <a:alpha val="43137"/>
                    </a:srgbClr>
                  </a:outerShdw>
                </a:effectLst>
                <a:latin typeface="Abadi MT Condensed" panose="020B0506030101010103" pitchFamily="34" charset="0"/>
                <a:cs typeface="Calibri" panose="020F0502020204030204" pitchFamily="34" charset="0"/>
              </a:rPr>
              <a:t>Ephesians 4:26</a:t>
            </a:r>
          </a:p>
        </p:txBody>
      </p:sp>
    </p:spTree>
    <p:extLst>
      <p:ext uri="{BB962C8B-B14F-4D97-AF65-F5344CB8AC3E}">
        <p14:creationId xmlns:p14="http://schemas.microsoft.com/office/powerpoint/2010/main" val="3143239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xit" presetSubtype="21" fill="hold" grpId="1" nodeType="clickEffect">
                                  <p:stCondLst>
                                    <p:cond delay="0"/>
                                  </p:stCondLst>
                                  <p:childTnLst>
                                    <p:animEffect transition="out" filter="barn(inVertical)">
                                      <p:cBhvr>
                                        <p:cTn id="16" dur="500"/>
                                        <p:tgtEl>
                                          <p:spTgt spid="8"/>
                                        </p:tgtEl>
                                      </p:cBhvr>
                                    </p:animEffect>
                                    <p:set>
                                      <p:cBhvr>
                                        <p:cTn id="17" dur="1" fill="hold">
                                          <p:stCondLst>
                                            <p:cond delay="499"/>
                                          </p:stCondLst>
                                        </p:cTn>
                                        <p:tgtEl>
                                          <p:spTgt spid="8"/>
                                        </p:tgtEl>
                                        <p:attrNameLst>
                                          <p:attrName>style.visibility</p:attrName>
                                        </p:attrNameLst>
                                      </p:cBhvr>
                                      <p:to>
                                        <p:strVal val="hidden"/>
                                      </p:to>
                                    </p:set>
                                  </p:childTnLst>
                                </p:cTn>
                              </p:par>
                              <p:par>
                                <p:cTn id="18" presetID="16" presetClass="entr" presetSubtype="21"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inVertical)">
                                      <p:cBhvr>
                                        <p:cTn id="2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8" grpId="1" animBg="1"/>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C81381D-E5E3-44E2-AE83-B404FD5EDF55}"/>
              </a:ext>
            </a:extLst>
          </p:cNvPr>
          <p:cNvSpPr txBox="1"/>
          <p:nvPr/>
        </p:nvSpPr>
        <p:spPr>
          <a:xfrm>
            <a:off x="-7397" y="1065086"/>
            <a:ext cx="9144000" cy="584775"/>
          </a:xfrm>
          <a:prstGeom prst="rect">
            <a:avLst/>
          </a:prstGeom>
          <a:solidFill>
            <a:schemeClr val="accent2">
              <a:lumMod val="50000"/>
            </a:schemeClr>
          </a:solidFill>
        </p:spPr>
        <p:txBody>
          <a:bodyPr wrap="square" rtlCol="0">
            <a:spAutoFit/>
          </a:bodyPr>
          <a:lstStyle/>
          <a:p>
            <a:pPr algn="ctr"/>
            <a:r>
              <a:rPr lang="en-US" sz="3200" dirty="0">
                <a:solidFill>
                  <a:schemeClr val="bg1"/>
                </a:solidFill>
                <a:effectLst>
                  <a:outerShdw blurRad="38100" dist="38100" dir="2700000" algn="tl">
                    <a:srgbClr val="000000">
                      <a:alpha val="43137"/>
                    </a:srgbClr>
                  </a:outerShdw>
                </a:effectLst>
                <a:latin typeface="Klinic Slab Bold" pitchFamily="50" charset="0"/>
              </a:rPr>
              <a:t>1. RELEASE YOUR BAGGAGE</a:t>
            </a:r>
          </a:p>
        </p:txBody>
      </p:sp>
      <p:sp>
        <p:nvSpPr>
          <p:cNvPr id="4" name="TextBox 3">
            <a:extLst>
              <a:ext uri="{FF2B5EF4-FFF2-40B4-BE49-F238E27FC236}">
                <a16:creationId xmlns:a16="http://schemas.microsoft.com/office/drawing/2014/main" id="{ED57AD4C-0E39-4544-9E68-3C817B6D2272}"/>
              </a:ext>
            </a:extLst>
          </p:cNvPr>
          <p:cNvSpPr txBox="1"/>
          <p:nvPr/>
        </p:nvSpPr>
        <p:spPr>
          <a:xfrm>
            <a:off x="-7397" y="1864053"/>
            <a:ext cx="9144000" cy="584775"/>
          </a:xfrm>
          <a:prstGeom prst="rect">
            <a:avLst/>
          </a:prstGeom>
          <a:solidFill>
            <a:srgbClr val="9E9C29"/>
          </a:solidFill>
        </p:spPr>
        <p:txBody>
          <a:bodyPr wrap="square" rtlCol="0">
            <a:spAutoFit/>
          </a:bodyPr>
          <a:lstStyle/>
          <a:p>
            <a:pPr marL="457200" indent="-457200" algn="ctr">
              <a:buFont typeface="Wingdings" panose="05000000000000000000" pitchFamily="2" charset="2"/>
              <a:buChar char="v"/>
            </a:pPr>
            <a:r>
              <a:rPr lang="en-US" sz="3200" dirty="0">
                <a:solidFill>
                  <a:schemeClr val="bg1"/>
                </a:solidFill>
                <a:effectLst>
                  <a:outerShdw blurRad="38100" dist="38100" dir="2700000" algn="tl">
                    <a:srgbClr val="000000">
                      <a:alpha val="43137"/>
                    </a:srgbClr>
                  </a:outerShdw>
                </a:effectLst>
                <a:latin typeface="Klinic Slab Bold" pitchFamily="50" charset="0"/>
              </a:rPr>
              <a:t>WORRY</a:t>
            </a:r>
          </a:p>
        </p:txBody>
      </p:sp>
      <p:sp>
        <p:nvSpPr>
          <p:cNvPr id="6" name="TextBox 5">
            <a:extLst>
              <a:ext uri="{FF2B5EF4-FFF2-40B4-BE49-F238E27FC236}">
                <a16:creationId xmlns:a16="http://schemas.microsoft.com/office/drawing/2014/main" id="{2F3F2E76-2A87-474B-903C-D915529DC801}"/>
              </a:ext>
            </a:extLst>
          </p:cNvPr>
          <p:cNvSpPr txBox="1"/>
          <p:nvPr/>
        </p:nvSpPr>
        <p:spPr>
          <a:xfrm>
            <a:off x="0" y="310718"/>
            <a:ext cx="9144000" cy="769441"/>
          </a:xfrm>
          <a:prstGeom prst="rect">
            <a:avLst/>
          </a:prstGeom>
          <a:noFill/>
        </p:spPr>
        <p:txBody>
          <a:bodyPr wrap="square" rtlCol="0">
            <a:spAutoFit/>
          </a:bodyPr>
          <a:lstStyle/>
          <a:p>
            <a:pPr algn="ctr"/>
            <a:r>
              <a:rPr lang="en-US" sz="4400" dirty="0">
                <a:latin typeface="Klinic Slab Bold" pitchFamily="50" charset="0"/>
              </a:rPr>
              <a:t>TO FIND THE JOY IN THE JOURNEY:</a:t>
            </a:r>
          </a:p>
        </p:txBody>
      </p:sp>
      <p:sp>
        <p:nvSpPr>
          <p:cNvPr id="5" name="TextBox 4">
            <a:extLst>
              <a:ext uri="{FF2B5EF4-FFF2-40B4-BE49-F238E27FC236}">
                <a16:creationId xmlns:a16="http://schemas.microsoft.com/office/drawing/2014/main" id="{7BAA8B77-A4DC-44EC-97E9-75F078AB9B07}"/>
              </a:ext>
            </a:extLst>
          </p:cNvPr>
          <p:cNvSpPr txBox="1"/>
          <p:nvPr/>
        </p:nvSpPr>
        <p:spPr>
          <a:xfrm>
            <a:off x="0" y="2601228"/>
            <a:ext cx="9144000" cy="584775"/>
          </a:xfrm>
          <a:prstGeom prst="rect">
            <a:avLst/>
          </a:prstGeom>
          <a:solidFill>
            <a:srgbClr val="9E9C29"/>
          </a:solidFill>
        </p:spPr>
        <p:txBody>
          <a:bodyPr wrap="square" rtlCol="0">
            <a:spAutoFit/>
          </a:bodyPr>
          <a:lstStyle/>
          <a:p>
            <a:pPr marL="457200" indent="-457200" algn="ctr">
              <a:buFont typeface="Wingdings" panose="05000000000000000000" pitchFamily="2" charset="2"/>
              <a:buChar char="v"/>
            </a:pPr>
            <a:r>
              <a:rPr lang="en-US" sz="3200" dirty="0">
                <a:solidFill>
                  <a:schemeClr val="bg1"/>
                </a:solidFill>
                <a:effectLst>
                  <a:outerShdw blurRad="38100" dist="38100" dir="2700000" algn="tl">
                    <a:srgbClr val="000000">
                      <a:alpha val="43137"/>
                    </a:srgbClr>
                  </a:outerShdw>
                </a:effectLst>
                <a:latin typeface="Klinic Slab Bold" pitchFamily="50" charset="0"/>
              </a:rPr>
              <a:t>BITTERNESS</a:t>
            </a:r>
          </a:p>
        </p:txBody>
      </p:sp>
      <p:sp>
        <p:nvSpPr>
          <p:cNvPr id="7" name="TextBox 6">
            <a:extLst>
              <a:ext uri="{FF2B5EF4-FFF2-40B4-BE49-F238E27FC236}">
                <a16:creationId xmlns:a16="http://schemas.microsoft.com/office/drawing/2014/main" id="{2F097EB6-07FC-4F25-B825-05EE6C4CBC28}"/>
              </a:ext>
            </a:extLst>
          </p:cNvPr>
          <p:cNvSpPr txBox="1"/>
          <p:nvPr/>
        </p:nvSpPr>
        <p:spPr>
          <a:xfrm>
            <a:off x="-7397" y="3310661"/>
            <a:ext cx="9144000" cy="584775"/>
          </a:xfrm>
          <a:prstGeom prst="rect">
            <a:avLst/>
          </a:prstGeom>
          <a:solidFill>
            <a:srgbClr val="9E9C29"/>
          </a:solidFill>
        </p:spPr>
        <p:txBody>
          <a:bodyPr wrap="square" rtlCol="0">
            <a:spAutoFit/>
          </a:bodyPr>
          <a:lstStyle/>
          <a:p>
            <a:pPr marL="457200" indent="-457200" algn="ctr">
              <a:buFont typeface="Wingdings" panose="05000000000000000000" pitchFamily="2" charset="2"/>
              <a:buChar char="v"/>
            </a:pPr>
            <a:r>
              <a:rPr lang="en-US" sz="3200" dirty="0">
                <a:solidFill>
                  <a:schemeClr val="bg1"/>
                </a:solidFill>
                <a:effectLst>
                  <a:outerShdw blurRad="38100" dist="38100" dir="2700000" algn="tl">
                    <a:srgbClr val="000000">
                      <a:alpha val="43137"/>
                    </a:srgbClr>
                  </a:outerShdw>
                </a:effectLst>
                <a:latin typeface="Klinic Slab Bold" pitchFamily="50" charset="0"/>
              </a:rPr>
              <a:t>GUILT</a:t>
            </a:r>
          </a:p>
        </p:txBody>
      </p:sp>
      <p:sp>
        <p:nvSpPr>
          <p:cNvPr id="8" name="Rectangle 7">
            <a:extLst>
              <a:ext uri="{FF2B5EF4-FFF2-40B4-BE49-F238E27FC236}">
                <a16:creationId xmlns:a16="http://schemas.microsoft.com/office/drawing/2014/main" id="{D0099CA1-6FF2-4CF2-AFB4-374A4C423897}"/>
              </a:ext>
            </a:extLst>
          </p:cNvPr>
          <p:cNvSpPr/>
          <p:nvPr/>
        </p:nvSpPr>
        <p:spPr>
          <a:xfrm>
            <a:off x="-7400" y="4135828"/>
            <a:ext cx="9144001" cy="1569660"/>
          </a:xfrm>
          <a:prstGeom prst="rect">
            <a:avLst/>
          </a:prstGeom>
          <a:solidFill>
            <a:schemeClr val="accent5">
              <a:lumMod val="50000"/>
            </a:schemeClr>
          </a:solidFill>
        </p:spPr>
        <p:txBody>
          <a:bodyPr wrap="square">
            <a:spAutoFit/>
          </a:bodyPr>
          <a:lstStyle/>
          <a:p>
            <a:pPr algn="ctr"/>
            <a:r>
              <a:rPr lang="en-US" sz="3200" dirty="0">
                <a:solidFill>
                  <a:schemeClr val="bg1"/>
                </a:solidFill>
                <a:effectLst>
                  <a:outerShdw blurRad="38100" dist="38100" dir="2700000" algn="tl">
                    <a:srgbClr val="000000">
                      <a:alpha val="43137"/>
                    </a:srgbClr>
                  </a:outerShdw>
                </a:effectLst>
                <a:latin typeface="Abadi MT Condensed" panose="020B0506030101010103" pitchFamily="34" charset="0"/>
                <a:cs typeface="Calibri" panose="020F0502020204030204" pitchFamily="34" charset="0"/>
              </a:rPr>
              <a:t>But solid food is for the mature, who because of practice have their senses trained to discern good and evil.</a:t>
            </a:r>
          </a:p>
          <a:p>
            <a:pPr algn="ctr"/>
            <a:r>
              <a:rPr lang="en-US" sz="3200" b="1" dirty="0">
                <a:solidFill>
                  <a:schemeClr val="bg1"/>
                </a:solidFill>
                <a:effectLst>
                  <a:outerShdw blurRad="38100" dist="38100" dir="2700000" algn="tl">
                    <a:srgbClr val="000000">
                      <a:alpha val="43137"/>
                    </a:srgbClr>
                  </a:outerShdw>
                </a:effectLst>
                <a:latin typeface="Abadi MT Condensed" panose="020B0506030101010103" pitchFamily="34" charset="0"/>
                <a:cs typeface="Calibri" panose="020F0502020204030204" pitchFamily="34" charset="0"/>
              </a:rPr>
              <a:t>Hebrews 5:14</a:t>
            </a:r>
          </a:p>
        </p:txBody>
      </p:sp>
      <p:sp>
        <p:nvSpPr>
          <p:cNvPr id="9" name="Rectangle 8">
            <a:extLst>
              <a:ext uri="{FF2B5EF4-FFF2-40B4-BE49-F238E27FC236}">
                <a16:creationId xmlns:a16="http://schemas.microsoft.com/office/drawing/2014/main" id="{50B0D9EB-267B-4934-85FB-70394141EB3B}"/>
              </a:ext>
            </a:extLst>
          </p:cNvPr>
          <p:cNvSpPr/>
          <p:nvPr/>
        </p:nvSpPr>
        <p:spPr>
          <a:xfrm>
            <a:off x="4322" y="4133481"/>
            <a:ext cx="9144001" cy="1569660"/>
          </a:xfrm>
          <a:prstGeom prst="rect">
            <a:avLst/>
          </a:prstGeom>
          <a:solidFill>
            <a:schemeClr val="accent5">
              <a:lumMod val="50000"/>
            </a:schemeClr>
          </a:solidFill>
        </p:spPr>
        <p:txBody>
          <a:bodyPr wrap="square">
            <a:spAutoFit/>
          </a:bodyPr>
          <a:lstStyle/>
          <a:p>
            <a:pPr algn="ctr"/>
            <a:r>
              <a:rPr lang="en-US" sz="3200" dirty="0">
                <a:solidFill>
                  <a:schemeClr val="bg1"/>
                </a:solidFill>
                <a:effectLst>
                  <a:outerShdw blurRad="38100" dist="38100" dir="2700000" algn="tl">
                    <a:srgbClr val="000000">
                      <a:alpha val="43137"/>
                    </a:srgbClr>
                  </a:outerShdw>
                </a:effectLst>
                <a:latin typeface="Abadi MT Condensed" panose="020B0506030101010103" pitchFamily="34" charset="0"/>
                <a:cs typeface="Calibri" panose="020F0502020204030204" pitchFamily="34" charset="0"/>
              </a:rPr>
              <a:t> For the </a:t>
            </a:r>
            <a:r>
              <a:rPr lang="en-US" sz="3200" b="1" dirty="0">
                <a:solidFill>
                  <a:srgbClr val="FFFF00"/>
                </a:solidFill>
                <a:effectLst>
                  <a:outerShdw blurRad="38100" dist="38100" dir="2700000" algn="tl">
                    <a:srgbClr val="000000">
                      <a:alpha val="43137"/>
                    </a:srgbClr>
                  </a:outerShdw>
                </a:effectLst>
                <a:latin typeface="Abadi MT Condensed" panose="020B0506030101010103" pitchFamily="34" charset="0"/>
                <a:cs typeface="Calibri" panose="020F0502020204030204" pitchFamily="34" charset="0"/>
              </a:rPr>
              <a:t>sorrow</a:t>
            </a:r>
            <a:r>
              <a:rPr lang="en-US" sz="3200" dirty="0">
                <a:solidFill>
                  <a:schemeClr val="bg1"/>
                </a:solidFill>
                <a:effectLst>
                  <a:outerShdw blurRad="38100" dist="38100" dir="2700000" algn="tl">
                    <a:srgbClr val="000000">
                      <a:alpha val="43137"/>
                    </a:srgbClr>
                  </a:outerShdw>
                </a:effectLst>
                <a:latin typeface="Abadi MT Condensed" panose="020B0506030101010103" pitchFamily="34" charset="0"/>
                <a:cs typeface="Calibri" panose="020F0502020204030204" pitchFamily="34" charset="0"/>
              </a:rPr>
              <a:t> that is according to the will of God </a:t>
            </a:r>
            <a:r>
              <a:rPr lang="en-US" sz="3200" b="1" dirty="0">
                <a:solidFill>
                  <a:srgbClr val="FFFF00"/>
                </a:solidFill>
                <a:effectLst>
                  <a:outerShdw blurRad="38100" dist="38100" dir="2700000" algn="tl">
                    <a:srgbClr val="000000">
                      <a:alpha val="43137"/>
                    </a:srgbClr>
                  </a:outerShdw>
                </a:effectLst>
                <a:latin typeface="Abadi MT Condensed" panose="020B0506030101010103" pitchFamily="34" charset="0"/>
                <a:cs typeface="Calibri" panose="020F0502020204030204" pitchFamily="34" charset="0"/>
              </a:rPr>
              <a:t>produces a repentance </a:t>
            </a:r>
            <a:r>
              <a:rPr lang="en-US" sz="3200" dirty="0">
                <a:solidFill>
                  <a:schemeClr val="bg1"/>
                </a:solidFill>
                <a:effectLst>
                  <a:outerShdw blurRad="38100" dist="38100" dir="2700000" algn="tl">
                    <a:srgbClr val="000000">
                      <a:alpha val="43137"/>
                    </a:srgbClr>
                  </a:outerShdw>
                </a:effectLst>
                <a:latin typeface="Abadi MT Condensed" panose="020B0506030101010103" pitchFamily="34" charset="0"/>
                <a:cs typeface="Calibri" panose="020F0502020204030204" pitchFamily="34" charset="0"/>
              </a:rPr>
              <a:t>without regret, </a:t>
            </a:r>
            <a:r>
              <a:rPr lang="en-US" sz="3200" b="1" dirty="0">
                <a:solidFill>
                  <a:srgbClr val="FFFF00"/>
                </a:solidFill>
                <a:effectLst>
                  <a:outerShdw blurRad="38100" dist="38100" dir="2700000" algn="tl">
                    <a:srgbClr val="000000">
                      <a:alpha val="43137"/>
                    </a:srgbClr>
                  </a:outerShdw>
                </a:effectLst>
                <a:latin typeface="Abadi MT Condensed" panose="020B0506030101010103" pitchFamily="34" charset="0"/>
                <a:cs typeface="Calibri" panose="020F0502020204030204" pitchFamily="34" charset="0"/>
              </a:rPr>
              <a:t>leading to salvation</a:t>
            </a:r>
            <a:r>
              <a:rPr lang="en-US" sz="3200" dirty="0">
                <a:solidFill>
                  <a:schemeClr val="bg1"/>
                </a:solidFill>
                <a:effectLst>
                  <a:outerShdw blurRad="38100" dist="38100" dir="2700000" algn="tl">
                    <a:srgbClr val="000000">
                      <a:alpha val="43137"/>
                    </a:srgbClr>
                  </a:outerShdw>
                </a:effectLst>
                <a:latin typeface="Abadi MT Condensed" panose="020B0506030101010103" pitchFamily="34" charset="0"/>
                <a:cs typeface="Calibri" panose="020F0502020204030204" pitchFamily="34" charset="0"/>
              </a:rPr>
              <a:t>; but the sorrow of the world produces death. </a:t>
            </a:r>
            <a:r>
              <a:rPr lang="en-US" sz="3200" b="1" dirty="0">
                <a:solidFill>
                  <a:schemeClr val="bg1"/>
                </a:solidFill>
                <a:effectLst>
                  <a:outerShdw blurRad="38100" dist="38100" dir="2700000" algn="tl">
                    <a:srgbClr val="000000">
                      <a:alpha val="43137"/>
                    </a:srgbClr>
                  </a:outerShdw>
                </a:effectLst>
                <a:latin typeface="Abadi MT Condensed" panose="020B0506030101010103" pitchFamily="34" charset="0"/>
                <a:cs typeface="Calibri" panose="020F0502020204030204" pitchFamily="34" charset="0"/>
              </a:rPr>
              <a:t>2 Corinthians 7:10</a:t>
            </a:r>
          </a:p>
        </p:txBody>
      </p:sp>
      <p:sp>
        <p:nvSpPr>
          <p:cNvPr id="10" name="Rectangle 9">
            <a:extLst>
              <a:ext uri="{FF2B5EF4-FFF2-40B4-BE49-F238E27FC236}">
                <a16:creationId xmlns:a16="http://schemas.microsoft.com/office/drawing/2014/main" id="{14EA8019-3A27-4FAA-8C3E-82BB7F2FEC7F}"/>
              </a:ext>
            </a:extLst>
          </p:cNvPr>
          <p:cNvSpPr/>
          <p:nvPr/>
        </p:nvSpPr>
        <p:spPr>
          <a:xfrm>
            <a:off x="-19122" y="4304305"/>
            <a:ext cx="9144001" cy="1077218"/>
          </a:xfrm>
          <a:prstGeom prst="rect">
            <a:avLst/>
          </a:prstGeom>
          <a:solidFill>
            <a:schemeClr val="tx1"/>
          </a:solidFill>
        </p:spPr>
        <p:txBody>
          <a:bodyPr wrap="square">
            <a:spAutoFit/>
          </a:bodyPr>
          <a:lstStyle/>
          <a:p>
            <a:pPr algn="ctr"/>
            <a:r>
              <a:rPr lang="en-US" sz="3200" dirty="0">
                <a:solidFill>
                  <a:schemeClr val="bg1"/>
                </a:solidFill>
                <a:effectLst>
                  <a:outerShdw blurRad="38100" dist="38100" dir="2700000" algn="tl">
                    <a:srgbClr val="000000">
                      <a:alpha val="43137"/>
                    </a:srgbClr>
                  </a:outerShdw>
                </a:effectLst>
                <a:latin typeface="Abadi MT Condensed" panose="020B0506030101010103" pitchFamily="34" charset="0"/>
                <a:cs typeface="Calibri" panose="020F0502020204030204" pitchFamily="34" charset="0"/>
              </a:rPr>
              <a:t>"</a:t>
            </a:r>
            <a:r>
              <a:rPr lang="en-US" sz="3200" b="1" dirty="0">
                <a:solidFill>
                  <a:srgbClr val="FFFF00"/>
                </a:solidFill>
                <a:effectLst>
                  <a:outerShdw blurRad="38100" dist="38100" dir="2700000" algn="tl">
                    <a:srgbClr val="000000">
                      <a:alpha val="43137"/>
                    </a:srgbClr>
                  </a:outerShdw>
                </a:effectLst>
                <a:latin typeface="Abadi MT Condensed" panose="020B0506030101010103" pitchFamily="34" charset="0"/>
                <a:cs typeface="Calibri" panose="020F0502020204030204" pitchFamily="34" charset="0"/>
              </a:rPr>
              <a:t>She has done what she could</a:t>
            </a:r>
            <a:r>
              <a:rPr lang="en-US" sz="3200" dirty="0">
                <a:solidFill>
                  <a:schemeClr val="bg1"/>
                </a:solidFill>
                <a:effectLst>
                  <a:outerShdw blurRad="38100" dist="38100" dir="2700000" algn="tl">
                    <a:srgbClr val="000000">
                      <a:alpha val="43137"/>
                    </a:srgbClr>
                  </a:outerShdw>
                </a:effectLst>
                <a:latin typeface="Abadi MT Condensed" panose="020B0506030101010103" pitchFamily="34" charset="0"/>
                <a:cs typeface="Calibri" panose="020F0502020204030204" pitchFamily="34" charset="0"/>
              </a:rPr>
              <a:t>; she has anointed My body beforehand for the burial. </a:t>
            </a:r>
            <a:r>
              <a:rPr lang="en-US" sz="3200" b="1" dirty="0">
                <a:solidFill>
                  <a:schemeClr val="bg1"/>
                </a:solidFill>
                <a:effectLst>
                  <a:outerShdw blurRad="38100" dist="38100" dir="2700000" algn="tl">
                    <a:srgbClr val="000000">
                      <a:alpha val="43137"/>
                    </a:srgbClr>
                  </a:outerShdw>
                </a:effectLst>
                <a:latin typeface="Abadi MT Condensed" panose="020B0506030101010103" pitchFamily="34" charset="0"/>
                <a:cs typeface="Calibri" panose="020F0502020204030204" pitchFamily="34" charset="0"/>
              </a:rPr>
              <a:t>Mark 14:8</a:t>
            </a:r>
          </a:p>
        </p:txBody>
      </p:sp>
      <p:sp>
        <p:nvSpPr>
          <p:cNvPr id="11" name="Rectangle 10">
            <a:extLst>
              <a:ext uri="{FF2B5EF4-FFF2-40B4-BE49-F238E27FC236}">
                <a16:creationId xmlns:a16="http://schemas.microsoft.com/office/drawing/2014/main" id="{15475405-9452-41B9-93C4-06D45463FB33}"/>
              </a:ext>
            </a:extLst>
          </p:cNvPr>
          <p:cNvSpPr/>
          <p:nvPr/>
        </p:nvSpPr>
        <p:spPr>
          <a:xfrm>
            <a:off x="-26158" y="4285881"/>
            <a:ext cx="9144001" cy="1077218"/>
          </a:xfrm>
          <a:prstGeom prst="rect">
            <a:avLst/>
          </a:prstGeom>
          <a:solidFill>
            <a:schemeClr val="tx1"/>
          </a:solidFill>
        </p:spPr>
        <p:txBody>
          <a:bodyPr wrap="square">
            <a:spAutoFit/>
          </a:bodyPr>
          <a:lstStyle/>
          <a:p>
            <a:pPr algn="ctr"/>
            <a:r>
              <a:rPr lang="en-US" sz="3200" b="1" dirty="0">
                <a:solidFill>
                  <a:srgbClr val="FFFF00"/>
                </a:solidFill>
                <a:effectLst>
                  <a:outerShdw blurRad="38100" dist="38100" dir="2700000" algn="tl">
                    <a:srgbClr val="000000">
                      <a:alpha val="43137"/>
                    </a:srgbClr>
                  </a:outerShdw>
                </a:effectLst>
                <a:latin typeface="Abadi MT Condensed" panose="020B0506030101010103" pitchFamily="34" charset="0"/>
                <a:cs typeface="Calibri" panose="020F0502020204030204" pitchFamily="34" charset="0"/>
              </a:rPr>
              <a:t>Cast your burden upon the LORD</a:t>
            </a:r>
            <a:r>
              <a:rPr lang="en-US" sz="3200" dirty="0">
                <a:solidFill>
                  <a:schemeClr val="bg1"/>
                </a:solidFill>
                <a:effectLst>
                  <a:outerShdw blurRad="38100" dist="38100" dir="2700000" algn="tl">
                    <a:srgbClr val="000000">
                      <a:alpha val="43137"/>
                    </a:srgbClr>
                  </a:outerShdw>
                </a:effectLst>
                <a:latin typeface="Abadi MT Condensed" panose="020B0506030101010103" pitchFamily="34" charset="0"/>
                <a:cs typeface="Calibri" panose="020F0502020204030204" pitchFamily="34" charset="0"/>
              </a:rPr>
              <a:t>, and He will sustain you; He will never allow the righteous to be shaken. Psalm 55:22</a:t>
            </a:r>
            <a:endParaRPr lang="en-US" sz="3200" b="1" dirty="0">
              <a:solidFill>
                <a:schemeClr val="bg1"/>
              </a:solidFill>
              <a:effectLst>
                <a:outerShdw blurRad="38100" dist="38100" dir="2700000" algn="tl">
                  <a:srgbClr val="000000">
                    <a:alpha val="43137"/>
                  </a:srgbClr>
                </a:outerShdw>
              </a:effectLst>
              <a:latin typeface="Abadi MT Condensed" panose="020B0506030101010103" pitchFamily="34" charset="0"/>
              <a:cs typeface="Calibri" panose="020F0502020204030204" pitchFamily="34" charset="0"/>
            </a:endParaRPr>
          </a:p>
        </p:txBody>
      </p:sp>
    </p:spTree>
    <p:extLst>
      <p:ext uri="{BB962C8B-B14F-4D97-AF65-F5344CB8AC3E}">
        <p14:creationId xmlns:p14="http://schemas.microsoft.com/office/powerpoint/2010/main" val="1890138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arn(inVertical)">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C81381D-E5E3-44E2-AE83-B404FD5EDF55}"/>
              </a:ext>
            </a:extLst>
          </p:cNvPr>
          <p:cNvSpPr txBox="1"/>
          <p:nvPr/>
        </p:nvSpPr>
        <p:spPr>
          <a:xfrm>
            <a:off x="-7397" y="1065086"/>
            <a:ext cx="9144000" cy="584775"/>
          </a:xfrm>
          <a:prstGeom prst="rect">
            <a:avLst/>
          </a:prstGeom>
          <a:solidFill>
            <a:schemeClr val="accent2">
              <a:lumMod val="50000"/>
            </a:schemeClr>
          </a:solidFill>
        </p:spPr>
        <p:txBody>
          <a:bodyPr wrap="square" rtlCol="0">
            <a:spAutoFit/>
          </a:bodyPr>
          <a:lstStyle/>
          <a:p>
            <a:pPr algn="ctr"/>
            <a:r>
              <a:rPr lang="en-US" sz="3200" dirty="0">
                <a:solidFill>
                  <a:schemeClr val="bg1"/>
                </a:solidFill>
                <a:effectLst>
                  <a:outerShdw blurRad="38100" dist="38100" dir="2700000" algn="tl">
                    <a:srgbClr val="000000">
                      <a:alpha val="43137"/>
                    </a:srgbClr>
                  </a:outerShdw>
                </a:effectLst>
                <a:latin typeface="Klinic Slab Bold" pitchFamily="50" charset="0"/>
              </a:rPr>
              <a:t>1. RELEASE YOUR BAGGAGE</a:t>
            </a:r>
          </a:p>
        </p:txBody>
      </p:sp>
      <p:sp>
        <p:nvSpPr>
          <p:cNvPr id="4" name="TextBox 3">
            <a:extLst>
              <a:ext uri="{FF2B5EF4-FFF2-40B4-BE49-F238E27FC236}">
                <a16:creationId xmlns:a16="http://schemas.microsoft.com/office/drawing/2014/main" id="{ED57AD4C-0E39-4544-9E68-3C817B6D2272}"/>
              </a:ext>
            </a:extLst>
          </p:cNvPr>
          <p:cNvSpPr txBox="1"/>
          <p:nvPr/>
        </p:nvSpPr>
        <p:spPr>
          <a:xfrm>
            <a:off x="-7397" y="1864053"/>
            <a:ext cx="9144000" cy="584775"/>
          </a:xfrm>
          <a:prstGeom prst="rect">
            <a:avLst/>
          </a:prstGeom>
          <a:solidFill>
            <a:schemeClr val="accent2">
              <a:lumMod val="50000"/>
            </a:schemeClr>
          </a:solidFill>
        </p:spPr>
        <p:txBody>
          <a:bodyPr wrap="square" rtlCol="0">
            <a:spAutoFit/>
          </a:bodyPr>
          <a:lstStyle/>
          <a:p>
            <a:pPr algn="ctr"/>
            <a:r>
              <a:rPr lang="en-US" sz="3200" dirty="0">
                <a:solidFill>
                  <a:schemeClr val="bg1"/>
                </a:solidFill>
                <a:effectLst>
                  <a:outerShdw blurRad="38100" dist="38100" dir="2700000" algn="tl">
                    <a:srgbClr val="000000">
                      <a:alpha val="43137"/>
                    </a:srgbClr>
                  </a:outerShdw>
                </a:effectLst>
                <a:latin typeface="Klinic Slab Bold" pitchFamily="50" charset="0"/>
              </a:rPr>
              <a:t>2. CELEBRATE YOUR VICTORIES</a:t>
            </a:r>
          </a:p>
        </p:txBody>
      </p:sp>
      <p:sp>
        <p:nvSpPr>
          <p:cNvPr id="6" name="TextBox 5">
            <a:extLst>
              <a:ext uri="{FF2B5EF4-FFF2-40B4-BE49-F238E27FC236}">
                <a16:creationId xmlns:a16="http://schemas.microsoft.com/office/drawing/2014/main" id="{2F3F2E76-2A87-474B-903C-D915529DC801}"/>
              </a:ext>
            </a:extLst>
          </p:cNvPr>
          <p:cNvSpPr txBox="1"/>
          <p:nvPr/>
        </p:nvSpPr>
        <p:spPr>
          <a:xfrm>
            <a:off x="0" y="310718"/>
            <a:ext cx="9144000" cy="769441"/>
          </a:xfrm>
          <a:prstGeom prst="rect">
            <a:avLst/>
          </a:prstGeom>
          <a:noFill/>
        </p:spPr>
        <p:txBody>
          <a:bodyPr wrap="square" rtlCol="0">
            <a:spAutoFit/>
          </a:bodyPr>
          <a:lstStyle/>
          <a:p>
            <a:pPr algn="ctr"/>
            <a:r>
              <a:rPr lang="en-US" sz="4400" dirty="0">
                <a:latin typeface="Klinic Slab Bold" pitchFamily="50" charset="0"/>
              </a:rPr>
              <a:t>TO FIND THE JOY IN THE JOURNEY:</a:t>
            </a:r>
          </a:p>
        </p:txBody>
      </p:sp>
      <p:sp>
        <p:nvSpPr>
          <p:cNvPr id="7" name="Rectangle 6">
            <a:extLst>
              <a:ext uri="{FF2B5EF4-FFF2-40B4-BE49-F238E27FC236}">
                <a16:creationId xmlns:a16="http://schemas.microsoft.com/office/drawing/2014/main" id="{913C4F1A-3BC7-44CD-8726-7A2D3D871E52}"/>
              </a:ext>
            </a:extLst>
          </p:cNvPr>
          <p:cNvSpPr/>
          <p:nvPr/>
        </p:nvSpPr>
        <p:spPr>
          <a:xfrm>
            <a:off x="-7400" y="4135828"/>
            <a:ext cx="9144001" cy="2554545"/>
          </a:xfrm>
          <a:prstGeom prst="rect">
            <a:avLst/>
          </a:prstGeom>
          <a:solidFill>
            <a:schemeClr val="accent5">
              <a:lumMod val="50000"/>
            </a:schemeClr>
          </a:solidFill>
        </p:spPr>
        <p:txBody>
          <a:bodyPr wrap="square">
            <a:spAutoFit/>
          </a:bodyPr>
          <a:lstStyle/>
          <a:p>
            <a:pPr algn="ctr"/>
            <a:r>
              <a:rPr lang="en-US" sz="3200" dirty="0">
                <a:solidFill>
                  <a:schemeClr val="bg1"/>
                </a:solidFill>
                <a:effectLst>
                  <a:outerShdw blurRad="38100" dist="38100" dir="2700000" algn="tl">
                    <a:srgbClr val="000000">
                      <a:alpha val="43137"/>
                    </a:srgbClr>
                  </a:outerShdw>
                </a:effectLst>
                <a:latin typeface="Abadi MT Condensed" panose="020B0506030101010103" pitchFamily="34" charset="0"/>
                <a:cs typeface="Calibri" panose="020F0502020204030204" pitchFamily="34" charset="0"/>
              </a:rPr>
              <a:t>We give thanks to God always for all of you, making mention of you in our prayers; </a:t>
            </a:r>
            <a:r>
              <a:rPr lang="en-US" sz="3200" b="1" dirty="0">
                <a:solidFill>
                  <a:srgbClr val="FFFF00"/>
                </a:solidFill>
                <a:effectLst>
                  <a:outerShdw blurRad="38100" dist="38100" dir="2700000" algn="tl">
                    <a:srgbClr val="000000">
                      <a:alpha val="43137"/>
                    </a:srgbClr>
                  </a:outerShdw>
                </a:effectLst>
                <a:latin typeface="Abadi MT Condensed" panose="020B0506030101010103" pitchFamily="34" charset="0"/>
                <a:cs typeface="Calibri" panose="020F0502020204030204" pitchFamily="34" charset="0"/>
              </a:rPr>
              <a:t>constantly bearing in mind </a:t>
            </a:r>
            <a:r>
              <a:rPr lang="en-US" sz="3200" dirty="0">
                <a:solidFill>
                  <a:schemeClr val="bg1"/>
                </a:solidFill>
                <a:effectLst>
                  <a:outerShdw blurRad="38100" dist="38100" dir="2700000" algn="tl">
                    <a:srgbClr val="000000">
                      <a:alpha val="43137"/>
                    </a:srgbClr>
                  </a:outerShdw>
                </a:effectLst>
                <a:latin typeface="Abadi MT Condensed" panose="020B0506030101010103" pitchFamily="34" charset="0"/>
                <a:cs typeface="Calibri" panose="020F0502020204030204" pitchFamily="34" charset="0"/>
              </a:rPr>
              <a:t>your work of faith and labor of love and steadfastness of hope in our Lord Jesus Christ in the presence of our God and Father, </a:t>
            </a:r>
          </a:p>
          <a:p>
            <a:pPr algn="ctr"/>
            <a:r>
              <a:rPr lang="en-US" sz="3200" b="1" dirty="0">
                <a:solidFill>
                  <a:schemeClr val="bg1"/>
                </a:solidFill>
                <a:effectLst>
                  <a:outerShdw blurRad="38100" dist="38100" dir="2700000" algn="tl">
                    <a:srgbClr val="000000">
                      <a:alpha val="43137"/>
                    </a:srgbClr>
                  </a:outerShdw>
                </a:effectLst>
                <a:latin typeface="Abadi MT Condensed" panose="020B0506030101010103" pitchFamily="34" charset="0"/>
                <a:cs typeface="Calibri" panose="020F0502020204030204" pitchFamily="34" charset="0"/>
              </a:rPr>
              <a:t>1 Thessalonians 1:2-3</a:t>
            </a:r>
          </a:p>
        </p:txBody>
      </p:sp>
    </p:spTree>
    <p:extLst>
      <p:ext uri="{BB962C8B-B14F-4D97-AF65-F5344CB8AC3E}">
        <p14:creationId xmlns:p14="http://schemas.microsoft.com/office/powerpoint/2010/main" val="2271054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901</TotalTime>
  <Words>792</Words>
  <Application>Microsoft Office PowerPoint</Application>
  <PresentationFormat>On-screen Show (4:3)</PresentationFormat>
  <Paragraphs>52</Paragraphs>
  <Slides>12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Abadi MT Condensed</vt:lpstr>
      <vt:lpstr>Arial</vt:lpstr>
      <vt:lpstr>Calibri</vt:lpstr>
      <vt:lpstr>Klinic Slab Bold</vt:lpstr>
      <vt:lpstr>Klinic Slab Book</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Juliet Towner</dc:creator>
  <cp:lastModifiedBy>Jordan</cp:lastModifiedBy>
  <cp:revision>105</cp:revision>
  <dcterms:created xsi:type="dcterms:W3CDTF">2012-12-17T21:57:22Z</dcterms:created>
  <dcterms:modified xsi:type="dcterms:W3CDTF">2019-04-17T21:44:24Z</dcterms:modified>
</cp:coreProperties>
</file>