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3175" cap="flat">
              <a:solidFill>
                <a:schemeClr val="accent2">
                  <a:satOff val="-5186"/>
                  <a:lumOff val="-28409"/>
                </a:schemeClr>
              </a:solidFill>
              <a:prstDash val="solid"/>
              <a:miter lim="400000"/>
            </a:ln>
          </a:left>
          <a:right>
            <a:ln w="3175" cap="flat">
              <a:solidFill>
                <a:schemeClr val="accent2">
                  <a:satOff val="-5186"/>
                  <a:lumOff val="-28409"/>
                </a:schemeClr>
              </a:solidFill>
              <a:prstDash val="solid"/>
              <a:miter lim="400000"/>
            </a:ln>
          </a:right>
          <a:top>
            <a:ln w="3175" cap="flat">
              <a:solidFill>
                <a:schemeClr val="accent2">
                  <a:satOff val="-5186"/>
                  <a:lumOff val="-28409"/>
                </a:schemeClr>
              </a:solidFill>
              <a:prstDash val="solid"/>
              <a:miter lim="400000"/>
            </a:ln>
          </a:top>
          <a:bottom>
            <a:ln w="3175" cap="flat">
              <a:solidFill>
                <a:schemeClr val="accent2">
                  <a:satOff val="-5186"/>
                  <a:lumOff val="-28409"/>
                </a:schemeClr>
              </a:solidFill>
              <a:prstDash val="solid"/>
              <a:miter lim="400000"/>
            </a:ln>
          </a:bottom>
          <a:insideH>
            <a:ln w="3175" cap="flat">
              <a:solidFill>
                <a:schemeClr val="accent2">
                  <a:satOff val="-5186"/>
                  <a:lumOff val="-28409"/>
                </a:schemeClr>
              </a:solidFill>
              <a:prstDash val="solid"/>
              <a:miter lim="400000"/>
            </a:ln>
          </a:insideH>
          <a:insideV>
            <a:ln w="3175" cap="flat">
              <a:solidFill>
                <a:schemeClr val="accent2">
                  <a:satOff val="-5186"/>
                  <a:lumOff val="-28409"/>
                </a:schemeClr>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3175" cap="flat">
              <a:solidFill>
                <a:schemeClr val="accent2">
                  <a:satOff val="-5186"/>
                  <a:lumOff val="-28409"/>
                </a:schemeClr>
              </a:solidFill>
              <a:prstDash val="solid"/>
              <a:miter lim="400000"/>
            </a:ln>
          </a:left>
          <a:right>
            <a:ln w="3175" cap="flat">
              <a:solidFill>
                <a:srgbClr val="53D5FD"/>
              </a:solidFill>
              <a:prstDash val="solid"/>
              <a:miter lim="400000"/>
            </a:ln>
          </a:right>
          <a:top>
            <a:ln w="3175" cap="flat">
              <a:solidFill>
                <a:schemeClr val="accent2">
                  <a:satOff val="-5186"/>
                  <a:lumOff val="-28409"/>
                </a:schemeClr>
              </a:solidFill>
              <a:prstDash val="solid"/>
              <a:miter lim="400000"/>
            </a:ln>
          </a:top>
          <a:bottom>
            <a:ln w="3175" cap="flat">
              <a:solidFill>
                <a:schemeClr val="accent2">
                  <a:satOff val="-5186"/>
                  <a:lumOff val="-28409"/>
                </a:schemeClr>
              </a:solidFill>
              <a:prstDash val="solid"/>
              <a:miter lim="400000"/>
            </a:ln>
          </a:bottom>
          <a:insideH>
            <a:ln w="3175" cap="flat">
              <a:solidFill>
                <a:schemeClr val="accent2">
                  <a:satOff val="-5186"/>
                  <a:lumOff val="-28409"/>
                </a:schemeClr>
              </a:solidFill>
              <a:prstDash val="solid"/>
              <a:miter lim="400000"/>
            </a:ln>
          </a:insideH>
          <a:insideV>
            <a:ln w="3175"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3175" cap="flat">
              <a:solidFill>
                <a:schemeClr val="accent2">
                  <a:satOff val="-5186"/>
                  <a:lumOff val="-28409"/>
                </a:schemeClr>
              </a:solidFill>
              <a:prstDash val="solid"/>
              <a:miter lim="400000"/>
            </a:ln>
          </a:left>
          <a:right>
            <a:ln w="3175" cap="flat">
              <a:solidFill>
                <a:schemeClr val="accent2">
                  <a:satOff val="-5186"/>
                  <a:lumOff val="-28409"/>
                </a:schemeClr>
              </a:solidFill>
              <a:prstDash val="solid"/>
              <a:miter lim="400000"/>
            </a:ln>
          </a:right>
          <a:top>
            <a:ln w="3175" cap="flat">
              <a:solidFill>
                <a:srgbClr val="53D5FD"/>
              </a:solidFill>
              <a:prstDash val="solid"/>
              <a:miter lim="400000"/>
            </a:ln>
          </a:top>
          <a:bottom>
            <a:ln w="3175" cap="flat">
              <a:solidFill>
                <a:schemeClr val="accent2">
                  <a:satOff val="-5186"/>
                  <a:lumOff val="-28409"/>
                </a:schemeClr>
              </a:solidFill>
              <a:prstDash val="solid"/>
              <a:miter lim="400000"/>
            </a:ln>
          </a:bottom>
          <a:insideH>
            <a:ln w="3175" cap="flat">
              <a:solidFill>
                <a:schemeClr val="accent2">
                  <a:satOff val="-5186"/>
                  <a:lumOff val="-28409"/>
                </a:schemeClr>
              </a:solidFill>
              <a:prstDash val="solid"/>
              <a:miter lim="400000"/>
            </a:ln>
          </a:insideH>
          <a:insideV>
            <a:ln w="3175"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3175" cap="flat">
              <a:solidFill>
                <a:schemeClr val="accent2">
                  <a:satOff val="-5186"/>
                  <a:lumOff val="-28409"/>
                </a:schemeClr>
              </a:solidFill>
              <a:prstDash val="solid"/>
              <a:miter lim="400000"/>
            </a:ln>
          </a:left>
          <a:right>
            <a:ln w="3175" cap="flat">
              <a:solidFill>
                <a:schemeClr val="accent2">
                  <a:satOff val="-5186"/>
                  <a:lumOff val="-28409"/>
                </a:schemeClr>
              </a:solidFill>
              <a:prstDash val="solid"/>
              <a:miter lim="400000"/>
            </a:ln>
          </a:right>
          <a:top>
            <a:ln w="3175" cap="flat">
              <a:solidFill>
                <a:schemeClr val="accent2">
                  <a:satOff val="-5186"/>
                  <a:lumOff val="-28409"/>
                </a:schemeClr>
              </a:solidFill>
              <a:prstDash val="solid"/>
              <a:miter lim="400000"/>
            </a:ln>
          </a:top>
          <a:bottom>
            <a:ln w="3175" cap="flat">
              <a:solidFill>
                <a:srgbClr val="53D5FD"/>
              </a:solidFill>
              <a:prstDash val="solid"/>
              <a:miter lim="400000"/>
            </a:ln>
          </a:bottom>
          <a:insideH>
            <a:ln w="3175" cap="flat">
              <a:solidFill>
                <a:schemeClr val="accent2">
                  <a:satOff val="-5186"/>
                  <a:lumOff val="-28409"/>
                </a:schemeClr>
              </a:solidFill>
              <a:prstDash val="solid"/>
              <a:miter lim="400000"/>
            </a:ln>
          </a:insideH>
          <a:insideV>
            <a:ln w="3175"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381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3175" cap="flat">
              <a:solidFill>
                <a:schemeClr val="accent2">
                  <a:satOff val="-5186"/>
                  <a:lumOff val="-28409"/>
                </a:schemeClr>
              </a:solidFill>
              <a:prstDash val="solid"/>
              <a:miter lim="400000"/>
            </a:ln>
          </a:left>
          <a:right>
            <a:ln w="3175" cap="flat">
              <a:solidFill>
                <a:schemeClr val="accent2">
                  <a:satOff val="-5186"/>
                  <a:lumOff val="-28409"/>
                </a:schemeClr>
              </a:solidFill>
              <a:prstDash val="solid"/>
              <a:miter lim="400000"/>
            </a:ln>
          </a:right>
          <a:top>
            <a:ln w="3175" cap="flat">
              <a:solidFill>
                <a:schemeClr val="accent2">
                  <a:satOff val="-5186"/>
                  <a:lumOff val="-28409"/>
                </a:schemeClr>
              </a:solidFill>
              <a:prstDash val="solid"/>
              <a:miter lim="400000"/>
            </a:ln>
          </a:top>
          <a:bottom>
            <a:ln w="3175" cap="flat">
              <a:solidFill>
                <a:schemeClr val="accent2">
                  <a:satOff val="-5186"/>
                  <a:lumOff val="-28409"/>
                </a:schemeClr>
              </a:solidFill>
              <a:prstDash val="solid"/>
              <a:miter lim="400000"/>
            </a:ln>
          </a:bottom>
          <a:insideH>
            <a:ln w="3175" cap="flat">
              <a:solidFill>
                <a:schemeClr val="accent2">
                  <a:satOff val="-5186"/>
                  <a:lumOff val="-28409"/>
                </a:schemeClr>
              </a:solidFill>
              <a:prstDash val="solid"/>
              <a:miter lim="400000"/>
            </a:ln>
          </a:insideH>
          <a:insideV>
            <a:ln w="3175" cap="flat">
              <a:solidFill>
                <a:schemeClr val="accent2">
                  <a:satOff val="-5186"/>
                  <a:lumOff val="-28409"/>
                </a:schemeClr>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noFill/>
              <a:miter lim="400000"/>
            </a:ln>
          </a:bottom>
          <a:insideH>
            <a:ln w="3175"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custDash>
                <a:ds d="100000" sp="200000"/>
              </a:custDash>
              <a:miter lim="400000"/>
            </a:ln>
          </a:top>
          <a:bottom>
            <a:ln w="12700" cap="flat">
              <a:solidFill>
                <a:srgbClr val="4F4F4F"/>
              </a:solidFill>
              <a:custDash>
                <a:ds d="100000" sp="200000"/>
              </a:custDash>
              <a:miter lim="400000"/>
            </a:ln>
          </a:bottom>
          <a:insideH>
            <a:ln w="12700" cap="flat">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3175"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3175"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4F4F4F"/>
              </a:solidFill>
              <a:prstDash val="solid"/>
              <a:miter lim="400000"/>
            </a:ln>
          </a:top>
          <a:bottom>
            <a:ln w="3175" cap="flat">
              <a:solidFill>
                <a:srgbClr val="4F4F4F"/>
              </a:solidFill>
              <a:prstDash val="solid"/>
              <a:miter lim="400000"/>
            </a:ln>
          </a:bottom>
          <a:insideH>
            <a:ln w="3175"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3175" cap="flat">
              <a:solidFill>
                <a:srgbClr val="4F4F4F"/>
              </a:solidFill>
              <a:prstDash val="solid"/>
              <a:miter lim="400000"/>
            </a:ln>
          </a:top>
          <a:bottom>
            <a:ln w="3175" cap="flat">
              <a:solidFill>
                <a:srgbClr val="4F4F4F"/>
              </a:solidFill>
              <a:prstDash val="solid"/>
              <a:miter lim="400000"/>
            </a:ln>
          </a:bottom>
          <a:insideH>
            <a:ln w="3175" cap="flat">
              <a:solidFill>
                <a:srgbClr val="4F4F4F"/>
              </a:solidFill>
              <a:prstDash val="solid"/>
              <a:miter lim="400000"/>
            </a:ln>
          </a:insideH>
          <a:insideV>
            <a:ln w="3175"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797979"/>
              </a:solidFill>
              <a:custDash>
                <a:ds d="200000" sp="200000"/>
              </a:custDash>
              <a:miter lim="400000"/>
            </a:ln>
          </a:top>
          <a:bottom>
            <a:ln w="3175" cap="flat">
              <a:solidFill>
                <a:srgbClr val="797979"/>
              </a:solidFill>
              <a:custDash>
                <a:ds d="200000" sp="200000"/>
              </a:custDash>
              <a:miter lim="400000"/>
            </a:ln>
          </a:bottom>
          <a:insideH>
            <a:ln w="3175"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solidFill>
                <a:srgbClr val="FFFFFF"/>
              </a:solidFill>
              <a:prstDash val="solid"/>
              <a:miter lim="400000"/>
            </a:ln>
          </a:right>
          <a:top>
            <a:ln w="3175" cap="flat">
              <a:solidFill>
                <a:srgbClr val="797979"/>
              </a:solidFill>
              <a:custDash>
                <a:ds d="200000" sp="200000"/>
              </a:custDash>
              <a:miter lim="400000"/>
            </a:ln>
          </a:top>
          <a:bottom>
            <a:ln w="3175" cap="flat">
              <a:solidFill>
                <a:srgbClr val="797979"/>
              </a:solidFill>
              <a:custDash>
                <a:ds d="200000" sp="200000"/>
              </a:custDash>
              <a:miter lim="400000"/>
            </a:ln>
          </a:bottom>
          <a:insideH>
            <a:ln w="3175" cap="flat">
              <a:solidFill>
                <a:srgbClr val="797979"/>
              </a:solidFill>
              <a:custDash>
                <a:ds d="200000" sp="200000"/>
              </a:custDash>
              <a:miter lim="400000"/>
            </a:ln>
          </a:insideH>
          <a:insideV>
            <a:ln w="3175"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noFill/>
              <a:miter lim="400000"/>
            </a:ln>
          </a:bottom>
          <a:insideH>
            <a:ln w="3175"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3175" cap="flat">
              <a:solidFill>
                <a:srgbClr val="FFFFFF"/>
              </a:solidFill>
              <a:prstDash val="solid"/>
              <a:miter lim="400000"/>
            </a:ln>
          </a:bottom>
          <a:insideH>
            <a:ln w="3175"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3" name="Image"/>
          <p:cNvSpPr/>
          <p:nvPr>
            <p:ph type="pic" sz="quarter" idx="13"/>
          </p:nvPr>
        </p:nvSpPr>
        <p:spPr>
          <a:xfrm>
            <a:off x="6350667" y="4642279"/>
            <a:ext cx="5667376" cy="3918582"/>
          </a:xfrm>
          <a:prstGeom prst="rect">
            <a:avLst/>
          </a:prstGeom>
        </p:spPr>
        <p:txBody>
          <a:bodyPr lIns="91439" tIns="45719" rIns="91439" bIns="45719" anchor="t">
            <a:noAutofit/>
          </a:bodyPr>
          <a:lstStyle/>
          <a:p>
            <a:pPr/>
          </a:p>
        </p:txBody>
      </p:sp>
      <p:sp>
        <p:nvSpPr>
          <p:cNvPr id="94" name="Image"/>
          <p:cNvSpPr/>
          <p:nvPr>
            <p:ph type="pic" sz="half" idx="14"/>
          </p:nvPr>
        </p:nvSpPr>
        <p:spPr>
          <a:xfrm>
            <a:off x="6502400" y="558138"/>
            <a:ext cx="5116038" cy="5120901"/>
          </a:xfrm>
          <a:prstGeom prst="rect">
            <a:avLst/>
          </a:prstGeom>
        </p:spPr>
        <p:txBody>
          <a:bodyPr lIns="91439" tIns="45719" rIns="91439" bIns="45719" anchor="t">
            <a:noAutofit/>
          </a:bodyPr>
          <a:lstStyle/>
          <a:p>
            <a:pPr/>
          </a:p>
        </p:txBody>
      </p:sp>
      <p:sp>
        <p:nvSpPr>
          <p:cNvPr id="95" name="Image"/>
          <p:cNvSpPr/>
          <p:nvPr>
            <p:ph type="pic" idx="15"/>
          </p:nvPr>
        </p:nvSpPr>
        <p:spPr>
          <a:xfrm>
            <a:off x="-279401" y="1133474"/>
            <a:ext cx="6886576" cy="7477127"/>
          </a:xfrm>
          <a:prstGeom prst="rect">
            <a:avLst/>
          </a:prstGeom>
        </p:spPr>
        <p:txBody>
          <a:bodyPr lIns="91439" tIns="45719" rIns="91439" bIns="45719" anchor="t">
            <a:noAutofit/>
          </a:bodyPr>
          <a:lstStyle/>
          <a:p>
            <a:pP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03" name="–Johnny Appleseed"/>
          <p:cNvSpPr txBox="1"/>
          <p:nvPr>
            <p:ph type="body" sz="quarter" idx="13"/>
          </p:nvPr>
        </p:nvSpPr>
        <p:spPr>
          <a:xfrm>
            <a:off x="2578099" y="5957887"/>
            <a:ext cx="7848602" cy="457201"/>
          </a:xfrm>
          <a:prstGeom prst="rect">
            <a:avLst/>
          </a:prstGeom>
        </p:spPr>
        <p:txBody>
          <a:bodyPr anchor="ctr">
            <a:spAutoFit/>
          </a:bodyPr>
          <a:lstStyle>
            <a:lvl1pPr algn="ctr">
              <a:defRPr>
                <a:latin typeface="+mn-lt"/>
                <a:ea typeface="+mn-ea"/>
                <a:cs typeface="+mn-cs"/>
                <a:sym typeface="Avenir Light"/>
              </a:defRPr>
            </a:lvl1pPr>
          </a:lstStyle>
          <a:p>
            <a:pPr/>
            <a:r>
              <a:t>–Johnny Appleseed</a:t>
            </a:r>
          </a:p>
        </p:txBody>
      </p:sp>
      <p:sp>
        <p:nvSpPr>
          <p:cNvPr id="104" name="“Type a quote here.”"/>
          <p:cNvSpPr txBox="1"/>
          <p:nvPr>
            <p:ph type="body" sz="quarter" idx="14"/>
          </p:nvPr>
        </p:nvSpPr>
        <p:spPr>
          <a:xfrm>
            <a:off x="2578099" y="4346575"/>
            <a:ext cx="7848602" cy="660401"/>
          </a:xfrm>
          <a:prstGeom prst="rect">
            <a:avLst/>
          </a:prstGeom>
        </p:spPr>
        <p:txBody>
          <a:bodyPr anchor="ctr">
            <a:spAutoFit/>
          </a:bodyPr>
          <a:lstStyle>
            <a:lvl1pPr algn="ctr">
              <a:defRPr cap="none" spc="0" sz="3400">
                <a:solidFill>
                  <a:srgbClr val="FFFFFF"/>
                </a:solidFill>
                <a:latin typeface="+mn-lt"/>
                <a:ea typeface="+mn-ea"/>
                <a:cs typeface="+mn-cs"/>
                <a:sym typeface="Avenir Light"/>
              </a:defRPr>
            </a:lvl1pPr>
          </a:lstStyle>
          <a:p>
            <a:pPr/>
            <a:r>
              <a:t>“Type a quote here.” </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hoto">
    <p:spTree>
      <p:nvGrpSpPr>
        <p:cNvPr id="1" name=""/>
        <p:cNvGrpSpPr/>
        <p:nvPr/>
      </p:nvGrpSpPr>
      <p:grpSpPr>
        <a:xfrm>
          <a:off x="0" y="0"/>
          <a:ext cx="0" cy="0"/>
          <a:chOff x="0" y="0"/>
          <a:chExt cx="0" cy="0"/>
        </a:xfrm>
      </p:grpSpPr>
      <p:sp>
        <p:nvSpPr>
          <p:cNvPr id="112" name="–Johnny Appleseed"/>
          <p:cNvSpPr txBox="1"/>
          <p:nvPr>
            <p:ph type="body" sz="quarter" idx="13"/>
          </p:nvPr>
        </p:nvSpPr>
        <p:spPr>
          <a:xfrm>
            <a:off x="2578099" y="3438525"/>
            <a:ext cx="7848602" cy="457200"/>
          </a:xfrm>
          <a:prstGeom prst="rect">
            <a:avLst/>
          </a:prstGeom>
        </p:spPr>
        <p:txBody>
          <a:bodyPr anchor="t">
            <a:spAutoFit/>
          </a:bodyPr>
          <a:lstStyle>
            <a:lvl1pPr algn="ctr">
              <a:defRPr>
                <a:latin typeface="+mn-lt"/>
                <a:ea typeface="+mn-ea"/>
                <a:cs typeface="+mn-cs"/>
                <a:sym typeface="Avenir Light"/>
              </a:defRPr>
            </a:lvl1pPr>
          </a:lstStyle>
          <a:p>
            <a:pPr/>
            <a:r>
              <a:t>–Johnny Appleseed</a:t>
            </a:r>
          </a:p>
        </p:txBody>
      </p:sp>
      <p:sp>
        <p:nvSpPr>
          <p:cNvPr id="113" name="“Type a quote here.”"/>
          <p:cNvSpPr txBox="1"/>
          <p:nvPr>
            <p:ph type="body" sz="quarter" idx="14"/>
          </p:nvPr>
        </p:nvSpPr>
        <p:spPr>
          <a:xfrm>
            <a:off x="2578099" y="2170112"/>
            <a:ext cx="7848602" cy="660401"/>
          </a:xfrm>
          <a:prstGeom prst="rect">
            <a:avLst/>
          </a:prstGeom>
        </p:spPr>
        <p:txBody>
          <a:bodyPr anchor="ctr">
            <a:spAutoFit/>
          </a:bodyPr>
          <a:lstStyle>
            <a:lvl1pPr algn="ctr">
              <a:defRPr cap="none" spc="0" sz="3400">
                <a:solidFill>
                  <a:srgbClr val="FFFFFF"/>
                </a:solidFill>
                <a:latin typeface="+mn-lt"/>
                <a:ea typeface="+mn-ea"/>
                <a:cs typeface="+mn-cs"/>
                <a:sym typeface="Avenir Light"/>
              </a:defRPr>
            </a:lvl1pPr>
          </a:lstStyle>
          <a:p>
            <a:pPr/>
            <a:r>
              <a:t>“Type a quote here.” </a:t>
            </a:r>
          </a:p>
        </p:txBody>
      </p:sp>
      <p:sp>
        <p:nvSpPr>
          <p:cNvPr id="114" name="Image"/>
          <p:cNvSpPr/>
          <p:nvPr>
            <p:ph type="pic" idx="15"/>
          </p:nvPr>
        </p:nvSpPr>
        <p:spPr>
          <a:xfrm>
            <a:off x="1625599" y="3897312"/>
            <a:ext cx="9846321" cy="5362576"/>
          </a:xfrm>
          <a:prstGeom prst="rect">
            <a:avLst/>
          </a:prstGeom>
        </p:spPr>
        <p:txBody>
          <a:bodyPr lIns="91439" tIns="45719" rIns="91439" bIns="45719" anchor="t">
            <a:noAutofit/>
          </a:bodyPr>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2" name="Image"/>
          <p:cNvSpPr/>
          <p:nvPr>
            <p:ph type="pic" idx="13"/>
          </p:nvPr>
        </p:nvSpPr>
        <p:spPr>
          <a:xfrm>
            <a:off x="1179889" y="1200224"/>
            <a:ext cx="10635980" cy="7354020"/>
          </a:xfrm>
          <a:prstGeom prst="rect">
            <a:avLst/>
          </a:prstGeom>
        </p:spPr>
        <p:txBody>
          <a:bodyPr lIns="91439" tIns="45719" rIns="91439" bIns="45719" anchor="t">
            <a:noAutofit/>
          </a:bodyPr>
          <a:lstStyle/>
          <a:p>
            <a:pP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179889" y="1200224"/>
            <a:ext cx="10635980" cy="7354020"/>
          </a:xfrm>
          <a:prstGeom prst="rect">
            <a:avLst/>
          </a:prstGeom>
        </p:spPr>
        <p:txBody>
          <a:bodyPr lIns="91439" tIns="45719" rIns="91439" bIns="45719" anchor="t">
            <a:noAutofit/>
          </a:bodyPr>
          <a:lstStyle/>
          <a:p>
            <a:pPr/>
          </a:p>
        </p:txBody>
      </p:sp>
      <p:sp>
        <p:nvSpPr>
          <p:cNvPr id="21" name="Title Text"/>
          <p:cNvSpPr txBox="1"/>
          <p:nvPr>
            <p:ph type="title"/>
          </p:nvPr>
        </p:nvSpPr>
        <p:spPr>
          <a:xfrm>
            <a:off x="2120899" y="1971674"/>
            <a:ext cx="8763002" cy="1095376"/>
          </a:xfrm>
          <a:prstGeom prst="rect">
            <a:avLst/>
          </a:prstGeom>
        </p:spPr>
        <p:txBody>
          <a:bodyPr/>
          <a:lstStyle/>
          <a:p>
            <a:pPr/>
            <a:r>
              <a:t>Title Text</a:t>
            </a:r>
          </a:p>
        </p:txBody>
      </p:sp>
      <p:sp>
        <p:nvSpPr>
          <p:cNvPr id="22" name="Body Level One…"/>
          <p:cNvSpPr txBox="1"/>
          <p:nvPr>
            <p:ph type="body" sz="quarter" idx="1"/>
          </p:nvPr>
        </p:nvSpPr>
        <p:spPr>
          <a:xfrm>
            <a:off x="2120899" y="1600199"/>
            <a:ext cx="8763002" cy="381001"/>
          </a:xfrm>
          <a:prstGeom prst="rect">
            <a:avLst/>
          </a:prstGeom>
        </p:spPr>
        <p:txBody>
          <a:bodyPr anchor="ct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spTree>
      <p:nvGrpSpPr>
        <p:cNvPr id="1" name=""/>
        <p:cNvGrpSpPr/>
        <p:nvPr/>
      </p:nvGrpSpPr>
      <p:grpSpPr>
        <a:xfrm>
          <a:off x="0" y="0"/>
          <a:ext cx="0" cy="0"/>
          <a:chOff x="0" y="0"/>
          <a:chExt cx="0" cy="0"/>
        </a:xfrm>
      </p:grpSpPr>
      <p:sp>
        <p:nvSpPr>
          <p:cNvPr id="30" name="Image"/>
          <p:cNvSpPr/>
          <p:nvPr>
            <p:ph type="pic" idx="13"/>
          </p:nvPr>
        </p:nvSpPr>
        <p:spPr>
          <a:xfrm>
            <a:off x="1577974" y="3219450"/>
            <a:ext cx="9839327" cy="5358766"/>
          </a:xfrm>
          <a:prstGeom prst="rect">
            <a:avLst/>
          </a:prstGeom>
        </p:spPr>
        <p:txBody>
          <a:bodyPr lIns="91439" tIns="45719" rIns="91439" bIns="45719" anchor="t">
            <a:noAutofit/>
          </a:bodyPr>
          <a:lstStyle/>
          <a:p>
            <a:pPr/>
          </a:p>
        </p:txBody>
      </p:sp>
      <p:sp>
        <p:nvSpPr>
          <p:cNvPr id="31" name="Title Text"/>
          <p:cNvSpPr txBox="1"/>
          <p:nvPr>
            <p:ph type="title"/>
          </p:nvPr>
        </p:nvSpPr>
        <p:spPr>
          <a:xfrm>
            <a:off x="2120899" y="1971674"/>
            <a:ext cx="8763002" cy="1095376"/>
          </a:xfrm>
          <a:prstGeom prst="rect">
            <a:avLst/>
          </a:prstGeom>
        </p:spPr>
        <p:txBody>
          <a:bodyPr/>
          <a:lstStyle/>
          <a:p>
            <a:pPr/>
            <a:r>
              <a:t>Title Text</a:t>
            </a:r>
          </a:p>
        </p:txBody>
      </p:sp>
      <p:sp>
        <p:nvSpPr>
          <p:cNvPr id="32" name="Body Level One…"/>
          <p:cNvSpPr txBox="1"/>
          <p:nvPr>
            <p:ph type="body" sz="quarter" idx="1"/>
          </p:nvPr>
        </p:nvSpPr>
        <p:spPr>
          <a:xfrm>
            <a:off x="2120899" y="1600199"/>
            <a:ext cx="8763002" cy="381001"/>
          </a:xfrm>
          <a:prstGeom prst="rect">
            <a:avLst/>
          </a:prstGeom>
        </p:spPr>
        <p:txBody>
          <a:bodyPr anchor="ct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40" name="Title Text"/>
          <p:cNvSpPr txBox="1"/>
          <p:nvPr>
            <p:ph type="title"/>
          </p:nvPr>
        </p:nvSpPr>
        <p:spPr>
          <a:xfrm>
            <a:off x="2120899" y="4038600"/>
            <a:ext cx="8763002" cy="1666875"/>
          </a:xfrm>
          <a:prstGeom prst="rect">
            <a:avLst/>
          </a:prstGeom>
        </p:spPr>
        <p:txBody>
          <a:bodyPr anchor="ctr"/>
          <a:lstStyle/>
          <a:p>
            <a:pPr/>
            <a:r>
              <a:t>Title Text</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8" name="Image"/>
          <p:cNvSpPr/>
          <p:nvPr>
            <p:ph type="pic" idx="13"/>
          </p:nvPr>
        </p:nvSpPr>
        <p:spPr>
          <a:xfrm>
            <a:off x="5273675" y="1190624"/>
            <a:ext cx="7336802" cy="7345860"/>
          </a:xfrm>
          <a:prstGeom prst="rect">
            <a:avLst/>
          </a:prstGeom>
        </p:spPr>
        <p:txBody>
          <a:bodyPr lIns="91439" tIns="45719" rIns="91439" bIns="45719" anchor="t">
            <a:noAutofit/>
          </a:bodyPr>
          <a:lstStyle/>
          <a:p>
            <a:pPr/>
          </a:p>
        </p:txBody>
      </p:sp>
      <p:sp>
        <p:nvSpPr>
          <p:cNvPr id="49" name="Title Text"/>
          <p:cNvSpPr txBox="1"/>
          <p:nvPr>
            <p:ph type="title"/>
          </p:nvPr>
        </p:nvSpPr>
        <p:spPr>
          <a:xfrm>
            <a:off x="2035174" y="4448175"/>
            <a:ext cx="4057652" cy="2238376"/>
          </a:xfrm>
          <a:prstGeom prst="rect">
            <a:avLst/>
          </a:prstGeom>
        </p:spPr>
        <p:txBody>
          <a:bodyPr/>
          <a:lstStyle>
            <a:lvl1pPr>
              <a:defRPr spc="704" sz="4400"/>
            </a:lvl1pPr>
          </a:lstStyle>
          <a:p>
            <a:pPr/>
            <a:r>
              <a:t>Title Text</a:t>
            </a:r>
          </a:p>
        </p:txBody>
      </p:sp>
      <p:sp>
        <p:nvSpPr>
          <p:cNvPr id="50" name="Body Level One…"/>
          <p:cNvSpPr txBox="1"/>
          <p:nvPr>
            <p:ph type="body" sz="quarter" idx="1"/>
          </p:nvPr>
        </p:nvSpPr>
        <p:spPr>
          <a:xfrm>
            <a:off x="2035174" y="3790950"/>
            <a:ext cx="4057652" cy="66675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8" name="Title Text"/>
          <p:cNvSpPr txBox="1"/>
          <p:nvPr>
            <p:ph type="title"/>
          </p:nvPr>
        </p:nvSpPr>
        <p:spPr>
          <a:xfrm>
            <a:off x="2120899" y="1676399"/>
            <a:ext cx="8763002" cy="1066801"/>
          </a:xfrm>
          <a:prstGeom prst="rect">
            <a:avLst/>
          </a:prstGeom>
        </p:spPr>
        <p:txBody>
          <a:bodyPr/>
          <a:lstStyle>
            <a:lvl1pPr>
              <a:defRPr spc="704" sz="4400"/>
            </a:lvl1pPr>
          </a:lstStyle>
          <a:p>
            <a:pPr/>
            <a:r>
              <a:t>Title Text</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6" name="Title Text"/>
          <p:cNvSpPr txBox="1"/>
          <p:nvPr>
            <p:ph type="title"/>
          </p:nvPr>
        </p:nvSpPr>
        <p:spPr>
          <a:xfrm>
            <a:off x="2120899" y="1676399"/>
            <a:ext cx="8763002" cy="1066801"/>
          </a:xfrm>
          <a:prstGeom prst="rect">
            <a:avLst/>
          </a:prstGeom>
        </p:spPr>
        <p:txBody>
          <a:bodyPr/>
          <a:lstStyle>
            <a:lvl1pPr>
              <a:defRPr spc="704" sz="4400"/>
            </a:lvl1pPr>
          </a:lstStyle>
          <a:p>
            <a:pPr/>
            <a:r>
              <a:t>Title Text</a:t>
            </a:r>
          </a:p>
        </p:txBody>
      </p:sp>
      <p:sp>
        <p:nvSpPr>
          <p:cNvPr id="67" name="Body Level One…"/>
          <p:cNvSpPr txBox="1"/>
          <p:nvPr>
            <p:ph type="body" sz="half" idx="1"/>
          </p:nvPr>
        </p:nvSpPr>
        <p:spPr>
          <a:xfrm>
            <a:off x="2120899" y="2733674"/>
            <a:ext cx="8763002" cy="5038727"/>
          </a:xfrm>
          <a:prstGeom prst="rect">
            <a:avLst/>
          </a:prstGeom>
        </p:spPr>
        <p:txBody>
          <a:bodyPr anchor="ctr"/>
          <a:lstStyle>
            <a:lvl1pPr marL="443794" indent="-443794">
              <a:spcBef>
                <a:spcPts val="4200"/>
              </a:spcBef>
              <a:buClr>
                <a:srgbClr val="646464"/>
              </a:buClr>
              <a:buSzPct val="90000"/>
              <a:buChar char="•"/>
              <a:defRPr cap="none" spc="0" sz="3400">
                <a:solidFill>
                  <a:srgbClr val="FFFFFF"/>
                </a:solidFill>
                <a:latin typeface="+mn-lt"/>
                <a:ea typeface="+mn-ea"/>
                <a:cs typeface="+mn-cs"/>
                <a:sym typeface="Avenir Light"/>
              </a:defRPr>
            </a:lvl1pPr>
            <a:lvl2pPr marL="913694" indent="-443794">
              <a:spcBef>
                <a:spcPts val="4200"/>
              </a:spcBef>
              <a:buClr>
                <a:srgbClr val="646464"/>
              </a:buClr>
              <a:buSzPct val="90000"/>
              <a:buChar char="•"/>
              <a:defRPr cap="none" spc="0" sz="3400">
                <a:solidFill>
                  <a:srgbClr val="FFFFFF"/>
                </a:solidFill>
                <a:latin typeface="+mn-lt"/>
                <a:ea typeface="+mn-ea"/>
                <a:cs typeface="+mn-cs"/>
                <a:sym typeface="Avenir Light"/>
              </a:defRPr>
            </a:lvl2pPr>
            <a:lvl3pPr marL="1383594" indent="-443794">
              <a:spcBef>
                <a:spcPts val="4200"/>
              </a:spcBef>
              <a:buClr>
                <a:srgbClr val="646464"/>
              </a:buClr>
              <a:buSzPct val="90000"/>
              <a:buChar char="•"/>
              <a:defRPr cap="none" spc="0" sz="3400">
                <a:solidFill>
                  <a:srgbClr val="FFFFFF"/>
                </a:solidFill>
                <a:latin typeface="+mn-lt"/>
                <a:ea typeface="+mn-ea"/>
                <a:cs typeface="+mn-cs"/>
                <a:sym typeface="Avenir Light"/>
              </a:defRPr>
            </a:lvl3pPr>
            <a:lvl4pPr marL="1853494" indent="-443794">
              <a:spcBef>
                <a:spcPts val="4200"/>
              </a:spcBef>
              <a:buClr>
                <a:srgbClr val="646464"/>
              </a:buClr>
              <a:buSzPct val="90000"/>
              <a:buChar char="•"/>
              <a:defRPr cap="none" spc="0" sz="3400">
                <a:solidFill>
                  <a:srgbClr val="FFFFFF"/>
                </a:solidFill>
                <a:latin typeface="+mn-lt"/>
                <a:ea typeface="+mn-ea"/>
                <a:cs typeface="+mn-cs"/>
                <a:sym typeface="Avenir Light"/>
              </a:defRPr>
            </a:lvl4pPr>
            <a:lvl5pPr marL="2323394" indent="-443794">
              <a:spcBef>
                <a:spcPts val="4200"/>
              </a:spcBef>
              <a:buClr>
                <a:srgbClr val="646464"/>
              </a:buClr>
              <a:buSzPct val="90000"/>
              <a:buChar char="•"/>
              <a:defRPr cap="none" spc="0" sz="3400">
                <a:solidFill>
                  <a:srgbClr val="FFFFFF"/>
                </a:solidFill>
                <a:latin typeface="+mn-lt"/>
                <a:ea typeface="+mn-ea"/>
                <a:cs typeface="+mn-cs"/>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5" name="Image"/>
          <p:cNvSpPr/>
          <p:nvPr>
            <p:ph type="pic" idx="13"/>
          </p:nvPr>
        </p:nvSpPr>
        <p:spPr>
          <a:xfrm>
            <a:off x="5273675" y="1190624"/>
            <a:ext cx="7336802" cy="7345860"/>
          </a:xfrm>
          <a:prstGeom prst="rect">
            <a:avLst/>
          </a:prstGeom>
        </p:spPr>
        <p:txBody>
          <a:bodyPr lIns="91439" tIns="45719" rIns="91439" bIns="45719" anchor="t">
            <a:noAutofit/>
          </a:bodyPr>
          <a:lstStyle/>
          <a:p>
            <a:pPr/>
          </a:p>
        </p:txBody>
      </p:sp>
      <p:sp>
        <p:nvSpPr>
          <p:cNvPr id="76" name="Title Text"/>
          <p:cNvSpPr txBox="1"/>
          <p:nvPr>
            <p:ph type="title"/>
          </p:nvPr>
        </p:nvSpPr>
        <p:spPr>
          <a:xfrm>
            <a:off x="2120899" y="1676399"/>
            <a:ext cx="3810002" cy="1390651"/>
          </a:xfrm>
          <a:prstGeom prst="rect">
            <a:avLst/>
          </a:prstGeom>
        </p:spPr>
        <p:txBody>
          <a:bodyPr/>
          <a:lstStyle>
            <a:lvl1pPr>
              <a:defRPr spc="704" sz="4400"/>
            </a:lvl1pPr>
          </a:lstStyle>
          <a:p>
            <a:pPr/>
            <a:r>
              <a:t>Title Text</a:t>
            </a:r>
          </a:p>
        </p:txBody>
      </p:sp>
      <p:sp>
        <p:nvSpPr>
          <p:cNvPr id="77" name="Body Level One…"/>
          <p:cNvSpPr txBox="1"/>
          <p:nvPr>
            <p:ph type="body" sz="quarter" idx="1"/>
          </p:nvPr>
        </p:nvSpPr>
        <p:spPr>
          <a:xfrm>
            <a:off x="2120899" y="3333750"/>
            <a:ext cx="3810002" cy="4543426"/>
          </a:xfrm>
          <a:prstGeom prst="rect">
            <a:avLst/>
          </a:prstGeom>
        </p:spPr>
        <p:txBody>
          <a:bodyPr anchor="ctr"/>
          <a:lstStyle>
            <a:lvl1pPr marL="367453" indent="-367453">
              <a:spcBef>
                <a:spcPts val="3200"/>
              </a:spcBef>
              <a:buClr>
                <a:srgbClr val="646464"/>
              </a:buClr>
              <a:buSzPct val="90000"/>
              <a:buChar char="•"/>
              <a:defRPr cap="none" spc="0" sz="2800">
                <a:solidFill>
                  <a:srgbClr val="FFFFFF"/>
                </a:solidFill>
                <a:latin typeface="+mn-lt"/>
                <a:ea typeface="+mn-ea"/>
                <a:cs typeface="+mn-cs"/>
                <a:sym typeface="Avenir Light"/>
              </a:defRPr>
            </a:lvl1pPr>
            <a:lvl2pPr marL="761153" indent="-367453">
              <a:spcBef>
                <a:spcPts val="3200"/>
              </a:spcBef>
              <a:buClr>
                <a:srgbClr val="646464"/>
              </a:buClr>
              <a:buSzPct val="90000"/>
              <a:buChar char="•"/>
              <a:defRPr cap="none" spc="0" sz="2800">
                <a:solidFill>
                  <a:srgbClr val="FFFFFF"/>
                </a:solidFill>
                <a:latin typeface="+mn-lt"/>
                <a:ea typeface="+mn-ea"/>
                <a:cs typeface="+mn-cs"/>
                <a:sym typeface="Avenir Light"/>
              </a:defRPr>
            </a:lvl2pPr>
            <a:lvl3pPr marL="1154853" indent="-367453">
              <a:spcBef>
                <a:spcPts val="3200"/>
              </a:spcBef>
              <a:buClr>
                <a:srgbClr val="646464"/>
              </a:buClr>
              <a:buSzPct val="90000"/>
              <a:buChar char="•"/>
              <a:defRPr cap="none" spc="0" sz="2800">
                <a:solidFill>
                  <a:srgbClr val="FFFFFF"/>
                </a:solidFill>
                <a:latin typeface="+mn-lt"/>
                <a:ea typeface="+mn-ea"/>
                <a:cs typeface="+mn-cs"/>
                <a:sym typeface="Avenir Light"/>
              </a:defRPr>
            </a:lvl3pPr>
            <a:lvl4pPr marL="1548553" indent="-367453">
              <a:spcBef>
                <a:spcPts val="3200"/>
              </a:spcBef>
              <a:buClr>
                <a:srgbClr val="646464"/>
              </a:buClr>
              <a:buSzPct val="90000"/>
              <a:buChar char="•"/>
              <a:defRPr cap="none" spc="0" sz="2800">
                <a:solidFill>
                  <a:srgbClr val="FFFFFF"/>
                </a:solidFill>
                <a:latin typeface="+mn-lt"/>
                <a:ea typeface="+mn-ea"/>
                <a:cs typeface="+mn-cs"/>
                <a:sym typeface="Avenir Light"/>
              </a:defRPr>
            </a:lvl4pPr>
            <a:lvl5pPr marL="1942253" indent="-367453">
              <a:spcBef>
                <a:spcPts val="3200"/>
              </a:spcBef>
              <a:buClr>
                <a:srgbClr val="646464"/>
              </a:buClr>
              <a:buSzPct val="90000"/>
              <a:buChar char="•"/>
              <a:defRPr cap="none" spc="0" sz="2800">
                <a:solidFill>
                  <a:srgbClr val="FFFFFF"/>
                </a:solidFill>
                <a:latin typeface="+mn-lt"/>
                <a:ea typeface="+mn-ea"/>
                <a:cs typeface="+mn-cs"/>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5" name="Body Level One…"/>
          <p:cNvSpPr txBox="1"/>
          <p:nvPr>
            <p:ph type="body" sz="half" idx="1"/>
          </p:nvPr>
        </p:nvSpPr>
        <p:spPr>
          <a:xfrm>
            <a:off x="2120899" y="2352674"/>
            <a:ext cx="8763002" cy="5038727"/>
          </a:xfrm>
          <a:prstGeom prst="rect">
            <a:avLst/>
          </a:prstGeom>
        </p:spPr>
        <p:txBody>
          <a:bodyPr anchor="ctr"/>
          <a:lstStyle>
            <a:lvl1pPr marL="443794" indent="-443794">
              <a:spcBef>
                <a:spcPts val="4200"/>
              </a:spcBef>
              <a:buClr>
                <a:srgbClr val="646464"/>
              </a:buClr>
              <a:buSzPct val="90000"/>
              <a:buChar char="•"/>
              <a:defRPr cap="none" spc="0" sz="3400">
                <a:solidFill>
                  <a:srgbClr val="FFFFFF"/>
                </a:solidFill>
                <a:latin typeface="+mn-lt"/>
                <a:ea typeface="+mn-ea"/>
                <a:cs typeface="+mn-cs"/>
                <a:sym typeface="Avenir Light"/>
              </a:defRPr>
            </a:lvl1pPr>
            <a:lvl2pPr marL="913694" indent="-443794">
              <a:spcBef>
                <a:spcPts val="4200"/>
              </a:spcBef>
              <a:buClr>
                <a:srgbClr val="646464"/>
              </a:buClr>
              <a:buSzPct val="90000"/>
              <a:buChar char="•"/>
              <a:defRPr cap="none" spc="0" sz="3400">
                <a:solidFill>
                  <a:srgbClr val="FFFFFF"/>
                </a:solidFill>
                <a:latin typeface="+mn-lt"/>
                <a:ea typeface="+mn-ea"/>
                <a:cs typeface="+mn-cs"/>
                <a:sym typeface="Avenir Light"/>
              </a:defRPr>
            </a:lvl2pPr>
            <a:lvl3pPr marL="1383594" indent="-443794">
              <a:spcBef>
                <a:spcPts val="4200"/>
              </a:spcBef>
              <a:buClr>
                <a:srgbClr val="646464"/>
              </a:buClr>
              <a:buSzPct val="90000"/>
              <a:buChar char="•"/>
              <a:defRPr cap="none" spc="0" sz="3400">
                <a:solidFill>
                  <a:srgbClr val="FFFFFF"/>
                </a:solidFill>
                <a:latin typeface="+mn-lt"/>
                <a:ea typeface="+mn-ea"/>
                <a:cs typeface="+mn-cs"/>
                <a:sym typeface="Avenir Light"/>
              </a:defRPr>
            </a:lvl3pPr>
            <a:lvl4pPr marL="1853494" indent="-443794">
              <a:spcBef>
                <a:spcPts val="4200"/>
              </a:spcBef>
              <a:buClr>
                <a:srgbClr val="646464"/>
              </a:buClr>
              <a:buSzPct val="90000"/>
              <a:buChar char="•"/>
              <a:defRPr cap="none" spc="0" sz="3400">
                <a:solidFill>
                  <a:srgbClr val="FFFFFF"/>
                </a:solidFill>
                <a:latin typeface="+mn-lt"/>
                <a:ea typeface="+mn-ea"/>
                <a:cs typeface="+mn-cs"/>
                <a:sym typeface="Avenir Light"/>
              </a:defRPr>
            </a:lvl4pPr>
            <a:lvl5pPr marL="2323394" indent="-443794">
              <a:spcBef>
                <a:spcPts val="4200"/>
              </a:spcBef>
              <a:buClr>
                <a:srgbClr val="646464"/>
              </a:buClr>
              <a:buSzPct val="90000"/>
              <a:buChar char="•"/>
              <a:defRPr cap="none" spc="0" sz="3400">
                <a:solidFill>
                  <a:srgbClr val="FFFFFF"/>
                </a:solidFill>
                <a:latin typeface="+mn-lt"/>
                <a:ea typeface="+mn-ea"/>
                <a:cs typeface="+mn-cs"/>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2120899" y="4438650"/>
            <a:ext cx="8763002" cy="1666875"/>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r>
              <a:t>Title Text</a:t>
            </a:r>
          </a:p>
        </p:txBody>
      </p:sp>
      <p:sp>
        <p:nvSpPr>
          <p:cNvPr id="3" name="Body Level One…"/>
          <p:cNvSpPr txBox="1"/>
          <p:nvPr>
            <p:ph type="body" idx="1"/>
          </p:nvPr>
        </p:nvSpPr>
        <p:spPr>
          <a:xfrm>
            <a:off x="2120899" y="3781425"/>
            <a:ext cx="8763002" cy="66675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b">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41425" y="8162925"/>
            <a:ext cx="300229" cy="355600"/>
          </a:xfrm>
          <a:prstGeom prst="rect">
            <a:avLst/>
          </a:prstGeom>
          <a:ln w="3175">
            <a:miter lim="400000"/>
          </a:ln>
        </p:spPr>
        <p:txBody>
          <a:bodyPr wrap="none" lIns="38100" tIns="38100" rIns="38100" bIns="38100">
            <a:spAutoFit/>
          </a:bodyPr>
          <a:lstStyle>
            <a:lvl1pPr>
              <a:defRPr sz="16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all" i="0" spc="959" strike="noStrike" sz="6000" u="none">
          <a:solidFill>
            <a:srgbClr val="FFFFFF"/>
          </a:solidFill>
          <a:uFillTx/>
          <a:latin typeface="+mn-lt"/>
          <a:ea typeface="+mn-ea"/>
          <a:cs typeface="+mn-cs"/>
          <a:sym typeface="Avenir Light"/>
        </a:defRPr>
      </a:lvl1pPr>
      <a:lvl2pPr marL="0" marR="0" indent="228600" algn="l" defTabSz="584200" rtl="0" latinLnBrk="0">
        <a:lnSpc>
          <a:spcPct val="100000"/>
        </a:lnSpc>
        <a:spcBef>
          <a:spcPts val="0"/>
        </a:spcBef>
        <a:spcAft>
          <a:spcPts val="0"/>
        </a:spcAft>
        <a:buClrTx/>
        <a:buSzTx/>
        <a:buFontTx/>
        <a:buNone/>
        <a:tabLst/>
        <a:defRPr b="0" baseline="0" cap="all" i="0" spc="959" strike="noStrike" sz="6000" u="none">
          <a:solidFill>
            <a:srgbClr val="FFFFFF"/>
          </a:solidFill>
          <a:uFillTx/>
          <a:latin typeface="+mn-lt"/>
          <a:ea typeface="+mn-ea"/>
          <a:cs typeface="+mn-cs"/>
          <a:sym typeface="Avenir Light"/>
        </a:defRPr>
      </a:lvl2pPr>
      <a:lvl3pPr marL="0" marR="0" indent="457200" algn="l" defTabSz="584200" rtl="0" latinLnBrk="0">
        <a:lnSpc>
          <a:spcPct val="100000"/>
        </a:lnSpc>
        <a:spcBef>
          <a:spcPts val="0"/>
        </a:spcBef>
        <a:spcAft>
          <a:spcPts val="0"/>
        </a:spcAft>
        <a:buClrTx/>
        <a:buSzTx/>
        <a:buFontTx/>
        <a:buNone/>
        <a:tabLst/>
        <a:defRPr b="0" baseline="0" cap="all" i="0" spc="959" strike="noStrike" sz="6000" u="none">
          <a:solidFill>
            <a:srgbClr val="FFFFFF"/>
          </a:solidFill>
          <a:uFillTx/>
          <a:latin typeface="+mn-lt"/>
          <a:ea typeface="+mn-ea"/>
          <a:cs typeface="+mn-cs"/>
          <a:sym typeface="Avenir Light"/>
        </a:defRPr>
      </a:lvl3pPr>
      <a:lvl4pPr marL="0" marR="0" indent="685800" algn="l" defTabSz="584200" rtl="0" latinLnBrk="0">
        <a:lnSpc>
          <a:spcPct val="100000"/>
        </a:lnSpc>
        <a:spcBef>
          <a:spcPts val="0"/>
        </a:spcBef>
        <a:spcAft>
          <a:spcPts val="0"/>
        </a:spcAft>
        <a:buClrTx/>
        <a:buSzTx/>
        <a:buFontTx/>
        <a:buNone/>
        <a:tabLst/>
        <a:defRPr b="0" baseline="0" cap="all" i="0" spc="959" strike="noStrike" sz="6000" u="none">
          <a:solidFill>
            <a:srgbClr val="FFFFFF"/>
          </a:solidFill>
          <a:uFillTx/>
          <a:latin typeface="+mn-lt"/>
          <a:ea typeface="+mn-ea"/>
          <a:cs typeface="+mn-cs"/>
          <a:sym typeface="Avenir Light"/>
        </a:defRPr>
      </a:lvl4pPr>
      <a:lvl5pPr marL="0" marR="0" indent="914400" algn="l" defTabSz="584200" rtl="0" latinLnBrk="0">
        <a:lnSpc>
          <a:spcPct val="100000"/>
        </a:lnSpc>
        <a:spcBef>
          <a:spcPts val="0"/>
        </a:spcBef>
        <a:spcAft>
          <a:spcPts val="0"/>
        </a:spcAft>
        <a:buClrTx/>
        <a:buSzTx/>
        <a:buFontTx/>
        <a:buNone/>
        <a:tabLst/>
        <a:defRPr b="0" baseline="0" cap="all" i="0" spc="959" strike="noStrike" sz="6000" u="none">
          <a:solidFill>
            <a:srgbClr val="FFFFFF"/>
          </a:solidFill>
          <a:uFillTx/>
          <a:latin typeface="+mn-lt"/>
          <a:ea typeface="+mn-ea"/>
          <a:cs typeface="+mn-cs"/>
          <a:sym typeface="Avenir Light"/>
        </a:defRPr>
      </a:lvl5pPr>
      <a:lvl6pPr marL="0" marR="0" indent="1143000" algn="l" defTabSz="584200" rtl="0" latinLnBrk="0">
        <a:lnSpc>
          <a:spcPct val="100000"/>
        </a:lnSpc>
        <a:spcBef>
          <a:spcPts val="0"/>
        </a:spcBef>
        <a:spcAft>
          <a:spcPts val="0"/>
        </a:spcAft>
        <a:buClrTx/>
        <a:buSzTx/>
        <a:buFontTx/>
        <a:buNone/>
        <a:tabLst/>
        <a:defRPr b="0" baseline="0" cap="all" i="0" spc="959" strike="noStrike" sz="6000" u="none">
          <a:solidFill>
            <a:srgbClr val="FFFFFF"/>
          </a:solidFill>
          <a:uFillTx/>
          <a:latin typeface="+mn-lt"/>
          <a:ea typeface="+mn-ea"/>
          <a:cs typeface="+mn-cs"/>
          <a:sym typeface="Avenir Light"/>
        </a:defRPr>
      </a:lvl6pPr>
      <a:lvl7pPr marL="0" marR="0" indent="1371600" algn="l" defTabSz="584200" rtl="0" latinLnBrk="0">
        <a:lnSpc>
          <a:spcPct val="100000"/>
        </a:lnSpc>
        <a:spcBef>
          <a:spcPts val="0"/>
        </a:spcBef>
        <a:spcAft>
          <a:spcPts val="0"/>
        </a:spcAft>
        <a:buClrTx/>
        <a:buSzTx/>
        <a:buFontTx/>
        <a:buNone/>
        <a:tabLst/>
        <a:defRPr b="0" baseline="0" cap="all" i="0" spc="959" strike="noStrike" sz="6000" u="none">
          <a:solidFill>
            <a:srgbClr val="FFFFFF"/>
          </a:solidFill>
          <a:uFillTx/>
          <a:latin typeface="+mn-lt"/>
          <a:ea typeface="+mn-ea"/>
          <a:cs typeface="+mn-cs"/>
          <a:sym typeface="Avenir Light"/>
        </a:defRPr>
      </a:lvl7pPr>
      <a:lvl8pPr marL="0" marR="0" indent="1600200" algn="l" defTabSz="584200" rtl="0" latinLnBrk="0">
        <a:lnSpc>
          <a:spcPct val="100000"/>
        </a:lnSpc>
        <a:spcBef>
          <a:spcPts val="0"/>
        </a:spcBef>
        <a:spcAft>
          <a:spcPts val="0"/>
        </a:spcAft>
        <a:buClrTx/>
        <a:buSzTx/>
        <a:buFontTx/>
        <a:buNone/>
        <a:tabLst/>
        <a:defRPr b="0" baseline="0" cap="all" i="0" spc="959" strike="noStrike" sz="6000" u="none">
          <a:solidFill>
            <a:srgbClr val="FFFFFF"/>
          </a:solidFill>
          <a:uFillTx/>
          <a:latin typeface="+mn-lt"/>
          <a:ea typeface="+mn-ea"/>
          <a:cs typeface="+mn-cs"/>
          <a:sym typeface="Avenir Light"/>
        </a:defRPr>
      </a:lvl8pPr>
      <a:lvl9pPr marL="0" marR="0" indent="1828800" algn="l" defTabSz="584200" rtl="0" latinLnBrk="0">
        <a:lnSpc>
          <a:spcPct val="100000"/>
        </a:lnSpc>
        <a:spcBef>
          <a:spcPts val="0"/>
        </a:spcBef>
        <a:spcAft>
          <a:spcPts val="0"/>
        </a:spcAft>
        <a:buClrTx/>
        <a:buSzTx/>
        <a:buFontTx/>
        <a:buNone/>
        <a:tabLst/>
        <a:defRPr b="0" baseline="0" cap="all" i="0" spc="959" strike="noStrike" sz="6000" u="none">
          <a:solidFill>
            <a:srgbClr val="FFFFFF"/>
          </a:solidFill>
          <a:uFillTx/>
          <a:latin typeface="+mn-lt"/>
          <a:ea typeface="+mn-ea"/>
          <a:cs typeface="+mn-cs"/>
          <a:sym typeface="Avenir Light"/>
        </a:defRPr>
      </a:lvl9pPr>
    </p:titleStyle>
    <p:bodyStyle>
      <a:lvl1pPr marL="0" marR="0" indent="0" algn="l" defTabSz="584200" rtl="0" latinLnBrk="0">
        <a:lnSpc>
          <a:spcPct val="100000"/>
        </a:lnSpc>
        <a:spcBef>
          <a:spcPts val="0"/>
        </a:spcBef>
        <a:spcAft>
          <a:spcPts val="0"/>
        </a:spcAft>
        <a:buClrTx/>
        <a:buSzTx/>
        <a:buFontTx/>
        <a:buNone/>
        <a:tabLst/>
        <a:defRPr b="0" baseline="0" cap="all" i="0" spc="352" strike="noStrike" sz="2200" u="none">
          <a:solidFill>
            <a:schemeClr val="accent2">
              <a:satOff val="44164"/>
              <a:lumOff val="14231"/>
            </a:schemeClr>
          </a:solidFill>
          <a:uFillTx/>
          <a:latin typeface="Avenir Book"/>
          <a:ea typeface="Avenir Book"/>
          <a:cs typeface="Avenir Book"/>
          <a:sym typeface="Avenir Book"/>
        </a:defRPr>
      </a:lvl1pPr>
      <a:lvl2pPr marL="0" marR="0" indent="228600" algn="l" defTabSz="584200" rtl="0" latinLnBrk="0">
        <a:lnSpc>
          <a:spcPct val="100000"/>
        </a:lnSpc>
        <a:spcBef>
          <a:spcPts val="0"/>
        </a:spcBef>
        <a:spcAft>
          <a:spcPts val="0"/>
        </a:spcAft>
        <a:buClrTx/>
        <a:buSzTx/>
        <a:buFontTx/>
        <a:buNone/>
        <a:tabLst/>
        <a:defRPr b="0" baseline="0" cap="all" i="0" spc="352" strike="noStrike" sz="2200" u="none">
          <a:solidFill>
            <a:schemeClr val="accent2">
              <a:satOff val="44164"/>
              <a:lumOff val="14231"/>
            </a:schemeClr>
          </a:solidFill>
          <a:uFillTx/>
          <a:latin typeface="Avenir Book"/>
          <a:ea typeface="Avenir Book"/>
          <a:cs typeface="Avenir Book"/>
          <a:sym typeface="Avenir Book"/>
        </a:defRPr>
      </a:lvl2pPr>
      <a:lvl3pPr marL="0" marR="0" indent="457200" algn="l" defTabSz="584200" rtl="0" latinLnBrk="0">
        <a:lnSpc>
          <a:spcPct val="100000"/>
        </a:lnSpc>
        <a:spcBef>
          <a:spcPts val="0"/>
        </a:spcBef>
        <a:spcAft>
          <a:spcPts val="0"/>
        </a:spcAft>
        <a:buClrTx/>
        <a:buSzTx/>
        <a:buFontTx/>
        <a:buNone/>
        <a:tabLst/>
        <a:defRPr b="0" baseline="0" cap="all" i="0" spc="352" strike="noStrike" sz="2200" u="none">
          <a:solidFill>
            <a:schemeClr val="accent2">
              <a:satOff val="44164"/>
              <a:lumOff val="14231"/>
            </a:schemeClr>
          </a:solidFill>
          <a:uFillTx/>
          <a:latin typeface="Avenir Book"/>
          <a:ea typeface="Avenir Book"/>
          <a:cs typeface="Avenir Book"/>
          <a:sym typeface="Avenir Book"/>
        </a:defRPr>
      </a:lvl3pPr>
      <a:lvl4pPr marL="0" marR="0" indent="685800" algn="l" defTabSz="584200" rtl="0" latinLnBrk="0">
        <a:lnSpc>
          <a:spcPct val="100000"/>
        </a:lnSpc>
        <a:spcBef>
          <a:spcPts val="0"/>
        </a:spcBef>
        <a:spcAft>
          <a:spcPts val="0"/>
        </a:spcAft>
        <a:buClrTx/>
        <a:buSzTx/>
        <a:buFontTx/>
        <a:buNone/>
        <a:tabLst/>
        <a:defRPr b="0" baseline="0" cap="all" i="0" spc="352" strike="noStrike" sz="2200" u="none">
          <a:solidFill>
            <a:schemeClr val="accent2">
              <a:satOff val="44164"/>
              <a:lumOff val="14231"/>
            </a:schemeClr>
          </a:solidFill>
          <a:uFillTx/>
          <a:latin typeface="Avenir Book"/>
          <a:ea typeface="Avenir Book"/>
          <a:cs typeface="Avenir Book"/>
          <a:sym typeface="Avenir Book"/>
        </a:defRPr>
      </a:lvl4pPr>
      <a:lvl5pPr marL="0" marR="0" indent="914400" algn="l" defTabSz="584200" rtl="0" latinLnBrk="0">
        <a:lnSpc>
          <a:spcPct val="100000"/>
        </a:lnSpc>
        <a:spcBef>
          <a:spcPts val="0"/>
        </a:spcBef>
        <a:spcAft>
          <a:spcPts val="0"/>
        </a:spcAft>
        <a:buClrTx/>
        <a:buSzTx/>
        <a:buFontTx/>
        <a:buNone/>
        <a:tabLst/>
        <a:defRPr b="0" baseline="0" cap="all" i="0" spc="352" strike="noStrike" sz="2200" u="none">
          <a:solidFill>
            <a:schemeClr val="accent2">
              <a:satOff val="44164"/>
              <a:lumOff val="14231"/>
            </a:schemeClr>
          </a:solidFill>
          <a:uFillTx/>
          <a:latin typeface="Avenir Book"/>
          <a:ea typeface="Avenir Book"/>
          <a:cs typeface="Avenir Book"/>
          <a:sym typeface="Avenir Book"/>
        </a:defRPr>
      </a:lvl5pPr>
      <a:lvl6pPr marL="0" marR="0" indent="1143000" algn="l" defTabSz="584200" rtl="0" latinLnBrk="0">
        <a:lnSpc>
          <a:spcPct val="100000"/>
        </a:lnSpc>
        <a:spcBef>
          <a:spcPts val="0"/>
        </a:spcBef>
        <a:spcAft>
          <a:spcPts val="0"/>
        </a:spcAft>
        <a:buClrTx/>
        <a:buSzTx/>
        <a:buFontTx/>
        <a:buNone/>
        <a:tabLst/>
        <a:defRPr b="0" baseline="0" cap="all" i="0" spc="352" strike="noStrike" sz="2200" u="none">
          <a:solidFill>
            <a:schemeClr val="accent2">
              <a:satOff val="44164"/>
              <a:lumOff val="14231"/>
            </a:schemeClr>
          </a:solidFill>
          <a:uFillTx/>
          <a:latin typeface="Avenir Book"/>
          <a:ea typeface="Avenir Book"/>
          <a:cs typeface="Avenir Book"/>
          <a:sym typeface="Avenir Book"/>
        </a:defRPr>
      </a:lvl6pPr>
      <a:lvl7pPr marL="0" marR="0" indent="1371600" algn="l" defTabSz="584200" rtl="0" latinLnBrk="0">
        <a:lnSpc>
          <a:spcPct val="100000"/>
        </a:lnSpc>
        <a:spcBef>
          <a:spcPts val="0"/>
        </a:spcBef>
        <a:spcAft>
          <a:spcPts val="0"/>
        </a:spcAft>
        <a:buClrTx/>
        <a:buSzTx/>
        <a:buFontTx/>
        <a:buNone/>
        <a:tabLst/>
        <a:defRPr b="0" baseline="0" cap="all" i="0" spc="352" strike="noStrike" sz="2200" u="none">
          <a:solidFill>
            <a:schemeClr val="accent2">
              <a:satOff val="44164"/>
              <a:lumOff val="14231"/>
            </a:schemeClr>
          </a:solidFill>
          <a:uFillTx/>
          <a:latin typeface="Avenir Book"/>
          <a:ea typeface="Avenir Book"/>
          <a:cs typeface="Avenir Book"/>
          <a:sym typeface="Avenir Book"/>
        </a:defRPr>
      </a:lvl7pPr>
      <a:lvl8pPr marL="0" marR="0" indent="1600200" algn="l" defTabSz="584200" rtl="0" latinLnBrk="0">
        <a:lnSpc>
          <a:spcPct val="100000"/>
        </a:lnSpc>
        <a:spcBef>
          <a:spcPts val="0"/>
        </a:spcBef>
        <a:spcAft>
          <a:spcPts val="0"/>
        </a:spcAft>
        <a:buClrTx/>
        <a:buSzTx/>
        <a:buFontTx/>
        <a:buNone/>
        <a:tabLst/>
        <a:defRPr b="0" baseline="0" cap="all" i="0" spc="352" strike="noStrike" sz="2200" u="none">
          <a:solidFill>
            <a:schemeClr val="accent2">
              <a:satOff val="44164"/>
              <a:lumOff val="14231"/>
            </a:schemeClr>
          </a:solidFill>
          <a:uFillTx/>
          <a:latin typeface="Avenir Book"/>
          <a:ea typeface="Avenir Book"/>
          <a:cs typeface="Avenir Book"/>
          <a:sym typeface="Avenir Book"/>
        </a:defRPr>
      </a:lvl8pPr>
      <a:lvl9pPr marL="0" marR="0" indent="1828800" algn="l" defTabSz="584200" rtl="0" latinLnBrk="0">
        <a:lnSpc>
          <a:spcPct val="100000"/>
        </a:lnSpc>
        <a:spcBef>
          <a:spcPts val="0"/>
        </a:spcBef>
        <a:spcAft>
          <a:spcPts val="0"/>
        </a:spcAft>
        <a:buClrTx/>
        <a:buSzTx/>
        <a:buFontTx/>
        <a:buNone/>
        <a:tabLst/>
        <a:defRPr b="0" baseline="0" cap="all" i="0" spc="352" strike="noStrike" sz="2200" u="none">
          <a:solidFill>
            <a:schemeClr val="accent2">
              <a:satOff val="44164"/>
              <a:lumOff val="14231"/>
            </a:schemeClr>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venir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venir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venir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venir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venir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venir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venir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venir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venir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65" name="Call on Jehovah…"/>
          <p:cNvSpPr txBox="1"/>
          <p:nvPr>
            <p:ph type="body" idx="1"/>
          </p:nvPr>
        </p:nvSpPr>
        <p:spPr>
          <a:xfrm>
            <a:off x="519321" y="1423284"/>
            <a:ext cx="11966158" cy="7514286"/>
          </a:xfrm>
          <a:prstGeom prst="rect">
            <a:avLst/>
          </a:prstGeom>
          <a:effectLst>
            <a:outerShdw sx="100000" sy="100000" kx="0" ky="0" algn="b" rotWithShape="0" blurRad="25400" dist="12700" dir="5400000">
              <a:srgbClr val="000000">
                <a:alpha val="50000"/>
              </a:srgbClr>
            </a:outerShdw>
          </a:effectLst>
        </p:spPr>
        <p:txBody>
          <a:bodyPr anchor="t"/>
          <a:lstStyle/>
          <a:p>
            <a:pPr marL="744321" indent="-744321" defTabSz="578358">
              <a:spcBef>
                <a:spcPts val="4100"/>
              </a:spcBef>
              <a:buClr>
                <a:srgbClr val="FFFFFF"/>
              </a:buClr>
              <a:defRPr sz="3168">
                <a:latin typeface="Avenir Next Medium"/>
                <a:ea typeface="Avenir Next Medium"/>
                <a:cs typeface="Avenir Next Medium"/>
                <a:sym typeface="Avenir Next Medium"/>
              </a:defRPr>
            </a:pPr>
            <a:r>
              <a:t>Call on Jehovah</a:t>
            </a:r>
          </a:p>
          <a:p>
            <a:pPr marL="0" indent="0" defTabSz="578358">
              <a:spcBef>
                <a:spcPts val="4100"/>
              </a:spcBef>
              <a:buClrTx/>
              <a:buSzTx/>
              <a:buNone/>
              <a:defRPr sz="3168">
                <a:latin typeface="Avenir Next Medium"/>
                <a:ea typeface="Avenir Next Medium"/>
                <a:cs typeface="Avenir Next Medium"/>
                <a:sym typeface="Avenir Next Medium"/>
              </a:defRPr>
            </a:pPr>
            <a:r>
              <a:rPr i="1">
                <a:latin typeface="Avenir Next Demi Bold"/>
                <a:ea typeface="Avenir Next Demi Bold"/>
                <a:cs typeface="Avenir Next Demi Bold"/>
                <a:sym typeface="Avenir Next Demi Bold"/>
              </a:rPr>
              <a:t>“Let all the house of Israel therefore know for certain that God has made him both Lord and Christ, this Jesus whom you crucified.”</a:t>
            </a:r>
            <a:r>
              <a:t> (Acts 2:36)</a:t>
            </a:r>
          </a:p>
          <a:p>
            <a:pPr marL="0" indent="0" defTabSz="578358">
              <a:spcBef>
                <a:spcPts val="4100"/>
              </a:spcBef>
              <a:buClrTx/>
              <a:buSzTx/>
              <a:buNone/>
              <a:defRPr sz="3168">
                <a:latin typeface="Avenir Next Medium"/>
                <a:ea typeface="Avenir Next Medium"/>
                <a:cs typeface="Avenir Next Medium"/>
                <a:sym typeface="Avenir Next Medium"/>
              </a:defRPr>
            </a:pPr>
            <a:r>
              <a:rPr i="1">
                <a:latin typeface="Avenir Next Demi Bold"/>
                <a:ea typeface="Avenir Next Demi Bold"/>
                <a:cs typeface="Avenir Next Demi Bold"/>
                <a:sym typeface="Avenir Next Demi Bold"/>
              </a:rPr>
              <a:t>“Let it be known to all of you and to all the people of Israel that by the name of Jesus Christ of Nazareth, whom you crucified, whom God raised from the dead — by him this man is standing before you well. This Jesus is the stone that was rejected by you, the builders, which has become the cornerstone. And there is salvation in no one else, for there is no other name under heaven given among men by which we must be saved.”</a:t>
            </a:r>
            <a:r>
              <a:t> (Acts 4:10-12)</a:t>
            </a:r>
          </a:p>
        </p:txBody>
      </p:sp>
      <p:sp>
        <p:nvSpPr>
          <p:cNvPr id="166" name="Jehovah, God"/>
          <p:cNvSpPr txBox="1"/>
          <p:nvPr>
            <p:ph type="title"/>
          </p:nvPr>
        </p:nvSpPr>
        <p:spPr>
          <a:xfrm>
            <a:off x="1220410" y="253999"/>
            <a:ext cx="10563979" cy="1066801"/>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Jehovah, God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5">
                                            <p:txEl>
                                              <p:pRg st="2" end="2"/>
                                            </p:txEl>
                                          </p:spTgt>
                                        </p:tgtEl>
                                        <p:attrNameLst>
                                          <p:attrName>style.visibility</p:attrName>
                                        </p:attrNameLst>
                                      </p:cBhvr>
                                      <p:to>
                                        <p:strVal val="visible"/>
                                      </p:to>
                                    </p:set>
                                    <p:animEffect filter="dissolve" transition="in">
                                      <p:cBhvr>
                                        <p:cTn id="7" dur="1000"/>
                                        <p:tgtEl>
                                          <p:spTgt spid="16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68" name="I Am…"/>
          <p:cNvSpPr txBox="1"/>
          <p:nvPr>
            <p:ph type="body" idx="1"/>
          </p:nvPr>
        </p:nvSpPr>
        <p:spPr>
          <a:xfrm>
            <a:off x="557316" y="1320800"/>
            <a:ext cx="11890168" cy="7852174"/>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I Am</a:t>
            </a:r>
          </a:p>
          <a:p>
            <a:pPr marL="0" indent="0">
              <a:buClrTx/>
              <a:buSzTx/>
              <a:buNone/>
              <a:defRPr sz="3200">
                <a:latin typeface="Avenir Next Medium"/>
                <a:ea typeface="Avenir Next Medium"/>
                <a:cs typeface="Avenir Next Medium"/>
                <a:sym typeface="Avenir Next Medium"/>
              </a:defRPr>
            </a:pPr>
            <a:r>
              <a:rPr i="1">
                <a:latin typeface="Avenir Next Demi Bold"/>
                <a:ea typeface="Avenir Next Demi Bold"/>
                <a:cs typeface="Avenir Next Demi Bold"/>
                <a:sym typeface="Avenir Next Demi Bold"/>
              </a:rPr>
              <a:t>”God said to Moses, “I am who I am.”And he said, “Say this to the people of Israel, ‘I am has sent me to you.”</a:t>
            </a:r>
            <a:r>
              <a:t> (Ex. 3:14)</a:t>
            </a:r>
          </a:p>
          <a:p>
            <a:pPr marL="0" indent="0">
              <a:buClrTx/>
              <a:buSzTx/>
              <a:buNone/>
              <a:defRPr sz="3200">
                <a:latin typeface="Avenir Next Medium"/>
                <a:ea typeface="Avenir Next Medium"/>
                <a:cs typeface="Avenir Next Medium"/>
                <a:sym typeface="Avenir Next Medium"/>
              </a:defRPr>
            </a:pPr>
            <a:r>
              <a:rPr i="1">
                <a:latin typeface="Avenir Next Demi Bold"/>
                <a:ea typeface="Avenir Next Demi Bold"/>
                <a:cs typeface="Avenir Next Demi Bold"/>
                <a:sym typeface="Avenir Next Demi Bold"/>
              </a:rPr>
              <a:t>“So the Jews said to him, ‘You are not yet fifty years old, and have you seen Abraham?’ Jesus said to them, ‘Truly, truly, I say to you, before Abraham was, I am.’”</a:t>
            </a:r>
            <a:r>
              <a:t> (John 8:57-58)</a:t>
            </a:r>
          </a:p>
        </p:txBody>
      </p:sp>
      <p:sp>
        <p:nvSpPr>
          <p:cNvPr id="169" name="Jehovah, God"/>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Jehovah, God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8">
                                            <p:txEl>
                                              <p:pRg st="1" end="1"/>
                                            </p:txEl>
                                          </p:spTgt>
                                        </p:tgtEl>
                                        <p:attrNameLst>
                                          <p:attrName>style.visibility</p:attrName>
                                        </p:attrNameLst>
                                      </p:cBhvr>
                                      <p:to>
                                        <p:strVal val="visible"/>
                                      </p:to>
                                    </p:set>
                                    <p:animEffect filter="dissolve" transition="in">
                                      <p:cBhvr>
                                        <p:cTn id="7" dur="1000"/>
                                        <p:tgtEl>
                                          <p:spTgt spid="1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1" fill="hold">
                                  <p:stCondLst>
                                    <p:cond delay="0"/>
                                  </p:stCondLst>
                                  <p:iterate type="el" backwards="0">
                                    <p:tmAbs val="0"/>
                                  </p:iterate>
                                  <p:childTnLst>
                                    <p:set>
                                      <p:cBhvr>
                                        <p:cTn id="11" fill="hold"/>
                                        <p:tgtEl>
                                          <p:spTgt spid="168">
                                            <p:txEl>
                                              <p:pRg st="2" end="2"/>
                                            </p:txEl>
                                          </p:spTgt>
                                        </p:tgtEl>
                                        <p:attrNameLst>
                                          <p:attrName>style.visibility</p:attrName>
                                        </p:attrNameLst>
                                      </p:cBhvr>
                                      <p:to>
                                        <p:strVal val="visible"/>
                                      </p:to>
                                    </p:set>
                                    <p:animEffect filter="dissolve" transition="in">
                                      <p:cBhvr>
                                        <p:cTn id="12" dur="1000"/>
                                        <p:tgtEl>
                                          <p:spTgt spid="16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71" name="Only Creator…"/>
          <p:cNvSpPr txBox="1"/>
          <p:nvPr>
            <p:ph type="body" idx="1"/>
          </p:nvPr>
        </p:nvSpPr>
        <p:spPr>
          <a:xfrm>
            <a:off x="546115" y="1320800"/>
            <a:ext cx="11912571" cy="7765544"/>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Only Creator</a:t>
            </a:r>
          </a:p>
          <a:p>
            <a:pPr marL="0" indent="0">
              <a:buClrTx/>
              <a:buSzTx/>
              <a:buNone/>
              <a:defRPr sz="3200">
                <a:latin typeface="Avenir Next Medium"/>
                <a:ea typeface="Avenir Next Medium"/>
                <a:cs typeface="Avenir Next Medium"/>
                <a:sym typeface="Avenir Next Medium"/>
              </a:defRPr>
            </a:pPr>
            <a:r>
              <a:t>“Thus says the Lord, your Redeemer, who formed you from the womb: </a:t>
            </a:r>
            <a:br/>
            <a:r>
              <a:t>‘I am the LORD, who made all things, who alone stretched out the heavens, who spread out the earth by myself.’” (Isa. 44:24)</a:t>
            </a:r>
          </a:p>
          <a:p>
            <a:pPr marL="0" indent="0">
              <a:buClrTx/>
              <a:buSzTx/>
              <a:buNone/>
              <a:defRPr sz="3200">
                <a:latin typeface="Avenir Next Medium"/>
                <a:ea typeface="Avenir Next Medium"/>
                <a:cs typeface="Avenir Next Medium"/>
                <a:sym typeface="Avenir Next Medium"/>
              </a:defRPr>
            </a:pPr>
            <a:r>
              <a:t>“In the beginning was the Word, and the Word was with God, and the Word was God. He was in the beginning with God. All things were made through him, and without him was not any thing made that was made.” (John 1:1-3)</a:t>
            </a:r>
          </a:p>
        </p:txBody>
      </p:sp>
      <p:sp>
        <p:nvSpPr>
          <p:cNvPr id="172" name="Jehovah, God"/>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Jehovah, God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1">
                                            <p:txEl>
                                              <p:pRg st="1" end="1"/>
                                            </p:txEl>
                                          </p:spTgt>
                                        </p:tgtEl>
                                        <p:attrNameLst>
                                          <p:attrName>style.visibility</p:attrName>
                                        </p:attrNameLst>
                                      </p:cBhvr>
                                      <p:to>
                                        <p:strVal val="visible"/>
                                      </p:to>
                                    </p:set>
                                    <p:animEffect filter="dissolve" transition="in">
                                      <p:cBhvr>
                                        <p:cTn id="7" dur="1000"/>
                                        <p:tgtEl>
                                          <p:spTgt spid="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1" fill="hold">
                                  <p:stCondLst>
                                    <p:cond delay="0"/>
                                  </p:stCondLst>
                                  <p:iterate type="el" backwards="0">
                                    <p:tmAbs val="0"/>
                                  </p:iterate>
                                  <p:childTnLst>
                                    <p:set>
                                      <p:cBhvr>
                                        <p:cTn id="11" fill="hold"/>
                                        <p:tgtEl>
                                          <p:spTgt spid="171">
                                            <p:txEl>
                                              <p:pRg st="2" end="2"/>
                                            </p:txEl>
                                          </p:spTgt>
                                        </p:tgtEl>
                                        <p:attrNameLst>
                                          <p:attrName>style.visibility</p:attrName>
                                        </p:attrNameLst>
                                      </p:cBhvr>
                                      <p:to>
                                        <p:strVal val="visible"/>
                                      </p:to>
                                    </p:set>
                                    <p:animEffect filter="dissolve" transition="in">
                                      <p:cBhvr>
                                        <p:cTn id="12" dur="1000"/>
                                        <p:tgtEl>
                                          <p:spTgt spid="17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74" name="Only Savior…"/>
          <p:cNvSpPr txBox="1"/>
          <p:nvPr>
            <p:ph type="body" idx="1"/>
          </p:nvPr>
        </p:nvSpPr>
        <p:spPr>
          <a:xfrm>
            <a:off x="644003" y="1320800"/>
            <a:ext cx="11716795" cy="7764981"/>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Only Savior</a:t>
            </a:r>
          </a:p>
          <a:p>
            <a:pPr marL="0" indent="0">
              <a:buClrTx/>
              <a:buSzTx/>
              <a:buNone/>
              <a:defRPr sz="3200">
                <a:latin typeface="Avenir Next Medium"/>
                <a:ea typeface="Avenir Next Medium"/>
                <a:cs typeface="Avenir Next Medium"/>
                <a:sym typeface="Avenir Next Medium"/>
              </a:defRPr>
            </a:pPr>
            <a:r>
              <a:rPr i="1">
                <a:latin typeface="Avenir Next Demi Bold"/>
                <a:ea typeface="Avenir Next Demi Bold"/>
                <a:cs typeface="Avenir Next Demi Bold"/>
                <a:sym typeface="Avenir Next Demi Bold"/>
              </a:rPr>
              <a:t>“I, I am the LORD, and besides me there is no savior.”</a:t>
            </a:r>
            <a:r>
              <a:t> (Isa. 43:11)</a:t>
            </a:r>
          </a:p>
          <a:p>
            <a:pPr marL="0" indent="0">
              <a:buClrTx/>
              <a:buSzTx/>
              <a:buNone/>
              <a:defRPr sz="3200">
                <a:latin typeface="Avenir Next Medium"/>
                <a:ea typeface="Avenir Next Medium"/>
                <a:cs typeface="Avenir Next Medium"/>
                <a:sym typeface="Avenir Next Medium"/>
              </a:defRPr>
            </a:pPr>
            <a:r>
              <a:rPr i="1">
                <a:latin typeface="Avenir Next Demi Bold"/>
                <a:ea typeface="Avenir Next Demi Bold"/>
                <a:cs typeface="Avenir Next Demi Bold"/>
                <a:sym typeface="Avenir Next Demi Bold"/>
              </a:rPr>
              <a:t>“Waiting for our blessed hope, the appearing of the glory of our great God and Savior Jesus Christ.”</a:t>
            </a:r>
            <a:r>
              <a:t> (Titus 2:13)</a:t>
            </a:r>
          </a:p>
        </p:txBody>
      </p:sp>
      <p:sp>
        <p:nvSpPr>
          <p:cNvPr id="175" name="Jehovah, God"/>
          <p:cNvSpPr txBox="1"/>
          <p:nvPr>
            <p:ph type="title"/>
          </p:nvPr>
        </p:nvSpPr>
        <p:spPr>
          <a:xfrm>
            <a:off x="1220410" y="253999"/>
            <a:ext cx="10563979" cy="1066801"/>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Jehovah, God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4">
                                            <p:txEl>
                                              <p:pRg st="1" end="1"/>
                                            </p:txEl>
                                          </p:spTgt>
                                        </p:tgtEl>
                                        <p:attrNameLst>
                                          <p:attrName>style.visibility</p:attrName>
                                        </p:attrNameLst>
                                      </p:cBhvr>
                                      <p:to>
                                        <p:strVal val="visible"/>
                                      </p:to>
                                    </p:set>
                                    <p:animEffect filter="dissolve" transition="in">
                                      <p:cBhvr>
                                        <p:cTn id="7" dur="1000"/>
                                        <p:tgtEl>
                                          <p:spTgt spid="1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1" fill="hold">
                                  <p:stCondLst>
                                    <p:cond delay="0"/>
                                  </p:stCondLst>
                                  <p:iterate type="el" backwards="0">
                                    <p:tmAbs val="0"/>
                                  </p:iterate>
                                  <p:childTnLst>
                                    <p:set>
                                      <p:cBhvr>
                                        <p:cTn id="11" fill="hold"/>
                                        <p:tgtEl>
                                          <p:spTgt spid="174">
                                            <p:txEl>
                                              <p:pRg st="2" end="2"/>
                                            </p:txEl>
                                          </p:spTgt>
                                        </p:tgtEl>
                                        <p:attrNameLst>
                                          <p:attrName>style.visibility</p:attrName>
                                        </p:attrNameLst>
                                      </p:cBhvr>
                                      <p:to>
                                        <p:strVal val="visible"/>
                                      </p:to>
                                    </p:set>
                                    <p:animEffect filter="dissolve" transition="in">
                                      <p:cBhvr>
                                        <p:cTn id="12" dur="1000"/>
                                        <p:tgtEl>
                                          <p:spTgt spid="17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77" name="God in the Flesh"/>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God in the Flesh</a:t>
            </a:r>
          </a:p>
        </p:txBody>
      </p:sp>
      <p:sp>
        <p:nvSpPr>
          <p:cNvPr id="178" name="The fullness of deity (Col. 2:9)…"/>
          <p:cNvSpPr txBox="1"/>
          <p:nvPr>
            <p:ph type="body" idx="1"/>
          </p:nvPr>
        </p:nvSpPr>
        <p:spPr>
          <a:xfrm>
            <a:off x="646761" y="1320800"/>
            <a:ext cx="11711279" cy="7711844"/>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The fullness of deity (Col. 2:9)</a:t>
            </a:r>
          </a:p>
          <a:p>
            <a:pPr marL="751839" indent="-751839">
              <a:buClr>
                <a:srgbClr val="FFFFFF"/>
              </a:buClr>
              <a:defRPr sz="3200">
                <a:latin typeface="Avenir Next Medium"/>
                <a:ea typeface="Avenir Next Medium"/>
                <a:cs typeface="Avenir Next Medium"/>
                <a:sym typeface="Avenir Next Medium"/>
              </a:defRPr>
            </a:pPr>
            <a:r>
              <a:t>Exact representation of God’s nature (Heb. 1:3)</a:t>
            </a:r>
          </a:p>
          <a:p>
            <a:pPr marL="751839" indent="-751839">
              <a:buClr>
                <a:srgbClr val="FFFFFF"/>
              </a:buClr>
              <a:defRPr sz="3200">
                <a:latin typeface="Avenir Next Medium"/>
                <a:ea typeface="Avenir Next Medium"/>
                <a:cs typeface="Avenir Next Medium"/>
                <a:sym typeface="Avenir Next Medium"/>
              </a:defRPr>
            </a:pPr>
            <a:r>
              <a:t>See Jesus, see the Father (Jn. 14:8-10)</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Effect filter="dissolve" transition="in">
                                      <p:cBhvr>
                                        <p:cTn id="7" dur="1000"/>
                                        <p:tgtEl>
                                          <p:spTgt spid="17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78">
                                            <p:txEl>
                                              <p:pRg st="0" end="0"/>
                                            </p:txEl>
                                          </p:spTgt>
                                        </p:tgtEl>
                                        <p:attrNameLst>
                                          <p:attrName>style.visibility</p:attrName>
                                        </p:attrNameLst>
                                      </p:cBhvr>
                                      <p:to>
                                        <p:strVal val="visible"/>
                                      </p:to>
                                    </p:set>
                                    <p:animEffect filter="dissolve" transition="in">
                                      <p:cBhvr>
                                        <p:cTn id="10" dur="1000"/>
                                        <p:tgtEl>
                                          <p:spTgt spid="1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78">
                                            <p:txEl>
                                              <p:pRg st="1" end="1"/>
                                            </p:txEl>
                                          </p:spTgt>
                                        </p:tgtEl>
                                        <p:attrNameLst>
                                          <p:attrName>style.visibility</p:attrName>
                                        </p:attrNameLst>
                                      </p:cBhvr>
                                      <p:to>
                                        <p:strVal val="visible"/>
                                      </p:to>
                                    </p:set>
                                    <p:animEffect filter="dissolve" transition="in">
                                      <p:cBhvr>
                                        <p:cTn id="15" dur="1000"/>
                                        <p:tgtEl>
                                          <p:spTgt spid="17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78">
                                            <p:txEl>
                                              <p:pRg st="2" end="2"/>
                                            </p:txEl>
                                          </p:spTgt>
                                        </p:tgtEl>
                                        <p:attrNameLst>
                                          <p:attrName>style.visibility</p:attrName>
                                        </p:attrNameLst>
                                      </p:cBhvr>
                                      <p:to>
                                        <p:strVal val="visible"/>
                                      </p:to>
                                    </p:set>
                                    <p:animEffect filter="dissolve" transition="in">
                                      <p:cBhvr>
                                        <p:cTn id="20" dur="1000"/>
                                        <p:tgtEl>
                                          <p:spTgt spid="17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80" name="Deserving of Worship as God"/>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Deserving of Worship as God</a:t>
            </a:r>
          </a:p>
        </p:txBody>
      </p:sp>
      <p:sp>
        <p:nvSpPr>
          <p:cNvPr id="181" name="Not angels, only God. (Rev. 19:10; 22:8-9)…"/>
          <p:cNvSpPr txBox="1"/>
          <p:nvPr>
            <p:ph type="body" idx="1"/>
          </p:nvPr>
        </p:nvSpPr>
        <p:spPr>
          <a:xfrm>
            <a:off x="561313" y="1320800"/>
            <a:ext cx="11882174" cy="7826563"/>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Not angels, only God. (Rev. 19:10; 22:8-9)</a:t>
            </a:r>
          </a:p>
          <a:p>
            <a:pPr marL="751839" indent="-751839">
              <a:buClr>
                <a:srgbClr val="FFFFFF"/>
              </a:buClr>
              <a:defRPr sz="3200">
                <a:latin typeface="Avenir Next Medium"/>
                <a:ea typeface="Avenir Next Medium"/>
                <a:cs typeface="Avenir Next Medium"/>
                <a:sym typeface="Avenir Next Medium"/>
              </a:defRPr>
            </a:pPr>
            <a:r>
              <a:t>Not men, only God. (Acts 10:26)</a:t>
            </a:r>
          </a:p>
          <a:p>
            <a:pPr marL="751839" indent="-751839">
              <a:buClr>
                <a:srgbClr val="FFFFFF"/>
              </a:buClr>
              <a:defRPr sz="3200">
                <a:latin typeface="Avenir Next Medium"/>
                <a:ea typeface="Avenir Next Medium"/>
                <a:cs typeface="Avenir Next Medium"/>
                <a:sym typeface="Avenir Next Medium"/>
              </a:defRPr>
            </a:pPr>
            <a:r>
              <a:t>Angels worship Jesus. (Heb. 1:6)</a:t>
            </a:r>
          </a:p>
          <a:p>
            <a:pPr marL="751839" indent="-751839">
              <a:buClr>
                <a:srgbClr val="FFFFFF"/>
              </a:buClr>
              <a:defRPr sz="3200">
                <a:latin typeface="Avenir Next Medium"/>
                <a:ea typeface="Avenir Next Medium"/>
                <a:cs typeface="Avenir Next Medium"/>
                <a:sym typeface="Avenir Next Medium"/>
              </a:defRPr>
            </a:pPr>
            <a:r>
              <a:t>All creation worships the Father and the Lamb.</a:t>
            </a:r>
            <a:br/>
            <a:r>
              <a:t>(Rev. 5:11-15)</a:t>
            </a:r>
          </a:p>
          <a:p>
            <a:pPr marL="751839" indent="-751839">
              <a:buClr>
                <a:srgbClr val="FFFFFF"/>
              </a:buClr>
              <a:defRPr sz="3200">
                <a:latin typeface="Avenir Next Medium"/>
                <a:ea typeface="Avenir Next Medium"/>
                <a:cs typeface="Avenir Next Medium"/>
                <a:sym typeface="Avenir Next Medium"/>
              </a:defRPr>
            </a:pPr>
            <a:r>
              <a:t>Men worshipped Jesus, He did not refuse them. (cf. Mt. 2:11; Mt. 8:2; Mt. 9:18; Mt. 14:33; Mt. 15:25)</a:t>
            </a:r>
          </a:p>
        </p:txBody>
      </p:sp>
    </p:spTree>
  </p:cSld>
  <p:clrMapOvr>
    <a:masterClrMapping/>
  </p:clrMapOvr>
  <mc:AlternateContent xmlns:mc="http://schemas.openxmlformats.org/markup-compatibility/2006">
    <mc:Choice xmlns:p14="http://schemas.microsoft.com/office/powerpoint/2010/main" Requires="p14">
      <p:transition spd="slow" advClick="1" p14:dur="20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1">
                                            <p:bg/>
                                          </p:spTgt>
                                        </p:tgtEl>
                                        <p:attrNameLst>
                                          <p:attrName>style.visibility</p:attrName>
                                        </p:attrNameLst>
                                      </p:cBhvr>
                                      <p:to>
                                        <p:strVal val="visible"/>
                                      </p:to>
                                    </p:set>
                                    <p:animEffect filter="dissolve" transition="in">
                                      <p:cBhvr>
                                        <p:cTn id="7" dur="1000"/>
                                        <p:tgtEl>
                                          <p:spTgt spid="18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81">
                                            <p:txEl>
                                              <p:pRg st="0" end="0"/>
                                            </p:txEl>
                                          </p:spTgt>
                                        </p:tgtEl>
                                        <p:attrNameLst>
                                          <p:attrName>style.visibility</p:attrName>
                                        </p:attrNameLst>
                                      </p:cBhvr>
                                      <p:to>
                                        <p:strVal val="visible"/>
                                      </p:to>
                                    </p:set>
                                    <p:animEffect filter="dissolve" transition="in">
                                      <p:cBhvr>
                                        <p:cTn id="10" dur="1000"/>
                                        <p:tgtEl>
                                          <p:spTgt spid="1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81">
                                            <p:txEl>
                                              <p:pRg st="1" end="1"/>
                                            </p:txEl>
                                          </p:spTgt>
                                        </p:tgtEl>
                                        <p:attrNameLst>
                                          <p:attrName>style.visibility</p:attrName>
                                        </p:attrNameLst>
                                      </p:cBhvr>
                                      <p:to>
                                        <p:strVal val="visible"/>
                                      </p:to>
                                    </p:set>
                                    <p:animEffect filter="dissolve" transition="in">
                                      <p:cBhvr>
                                        <p:cTn id="15" dur="10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81">
                                            <p:txEl>
                                              <p:pRg st="2" end="2"/>
                                            </p:txEl>
                                          </p:spTgt>
                                        </p:tgtEl>
                                        <p:attrNameLst>
                                          <p:attrName>style.visibility</p:attrName>
                                        </p:attrNameLst>
                                      </p:cBhvr>
                                      <p:to>
                                        <p:strVal val="visible"/>
                                      </p:to>
                                    </p:set>
                                    <p:animEffect filter="dissolve" transition="in">
                                      <p:cBhvr>
                                        <p:cTn id="20" dur="1000"/>
                                        <p:tgtEl>
                                          <p:spTgt spid="1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81">
                                            <p:txEl>
                                              <p:pRg st="3" end="3"/>
                                            </p:txEl>
                                          </p:spTgt>
                                        </p:tgtEl>
                                        <p:attrNameLst>
                                          <p:attrName>style.visibility</p:attrName>
                                        </p:attrNameLst>
                                      </p:cBhvr>
                                      <p:to>
                                        <p:strVal val="visible"/>
                                      </p:to>
                                    </p:set>
                                    <p:animEffect filter="dissolve" transition="in">
                                      <p:cBhvr>
                                        <p:cTn id="25" dur="1000"/>
                                        <p:tgtEl>
                                          <p:spTgt spid="18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81">
                                            <p:txEl>
                                              <p:pRg st="4" end="4"/>
                                            </p:txEl>
                                          </p:spTgt>
                                        </p:tgtEl>
                                        <p:attrNameLst>
                                          <p:attrName>style.visibility</p:attrName>
                                        </p:attrNameLst>
                                      </p:cBhvr>
                                      <p:to>
                                        <p:strVal val="visible"/>
                                      </p:to>
                                    </p:set>
                                    <p:animEffect filter="dissolve" transition="in">
                                      <p:cBhvr>
                                        <p:cTn id="30" dur="1000"/>
                                        <p:tgtEl>
                                          <p:spTgt spid="18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2000">
        <p14:prism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0" name="The Fullness of Deity"/>
          <p:cNvSpPr txBox="1"/>
          <p:nvPr>
            <p:ph type="ctrTitle"/>
          </p:nvPr>
        </p:nvSpPr>
        <p:spPr>
          <a:xfrm>
            <a:off x="772530" y="4018266"/>
            <a:ext cx="11459741" cy="3199290"/>
          </a:xfrm>
          <a:prstGeom prst="rect">
            <a:avLst/>
          </a:prstGeom>
          <a:effectLst>
            <a:outerShdw sx="100000" sy="100000" kx="0" ky="0" algn="b" rotWithShape="0" blurRad="25400" dist="12700" dir="5400000">
              <a:srgbClr val="000000">
                <a:alpha val="50000"/>
              </a:srgbClr>
            </a:outerShdw>
          </a:effectLst>
        </p:spPr>
        <p:txBody>
          <a:bodyPr/>
          <a:lstStyle/>
          <a:p>
            <a:pPr algn="ctr">
              <a:defRPr spc="1184" sz="7400">
                <a:latin typeface="League Spartan"/>
                <a:ea typeface="League Spartan"/>
                <a:cs typeface="League Spartan"/>
                <a:sym typeface="League Spartan"/>
              </a:defRPr>
            </a:pPr>
            <a:r>
              <a:t>The Fullness of</a:t>
            </a:r>
            <a:br/>
            <a:r>
              <a:t>Deity</a:t>
            </a:r>
          </a:p>
        </p:txBody>
      </p:sp>
      <p:sp>
        <p:nvSpPr>
          <p:cNvPr id="141" name="Fundamental Bible Doctrines"/>
          <p:cNvSpPr txBox="1"/>
          <p:nvPr>
            <p:ph type="subTitle" sz="quarter" idx="1"/>
          </p:nvPr>
        </p:nvSpPr>
        <p:spPr>
          <a:xfrm>
            <a:off x="842538" y="2732736"/>
            <a:ext cx="11319724" cy="1394725"/>
          </a:xfrm>
          <a:prstGeom prst="rect">
            <a:avLst/>
          </a:prstGeom>
          <a:effectLst>
            <a:outerShdw sx="100000" sy="100000" kx="0" ky="0" algn="b" rotWithShape="0" blurRad="25400" dist="12700" dir="5400000">
              <a:srgbClr val="000000">
                <a:alpha val="50000"/>
              </a:srgbClr>
            </a:outerShdw>
          </a:effectLst>
        </p:spPr>
        <p:txBody>
          <a:bodyPr/>
          <a:lstStyle>
            <a:lvl1pPr algn="ctr">
              <a:defRPr spc="928" sz="5800">
                <a:solidFill>
                  <a:srgbClr val="FFFFFF"/>
                </a:solidFill>
                <a:latin typeface="DIN Condensed"/>
                <a:ea typeface="DIN Condensed"/>
                <a:cs typeface="DIN Condensed"/>
                <a:sym typeface="DIN Condensed"/>
              </a:defRPr>
            </a:lvl1pPr>
          </a:lstStyle>
          <a:p>
            <a:pPr/>
            <a:r>
              <a:t>Fundamental Bible Doctrines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43" name="Jesus Existed Before His Birth"/>
          <p:cNvSpPr txBox="1"/>
          <p:nvPr>
            <p:ph type="title"/>
          </p:nvPr>
        </p:nvSpPr>
        <p:spPr>
          <a:xfrm>
            <a:off x="1220410" y="253999"/>
            <a:ext cx="10563979" cy="1066801"/>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Jesus Existed Before His Birth</a:t>
            </a:r>
          </a:p>
        </p:txBody>
      </p:sp>
      <p:sp>
        <p:nvSpPr>
          <p:cNvPr id="144" name="Created the universe (Gen. 1:1; John 1:3; Heb. 1:2,8-12; Col. 1:15-17)…"/>
          <p:cNvSpPr txBox="1"/>
          <p:nvPr>
            <p:ph type="body" idx="1"/>
          </p:nvPr>
        </p:nvSpPr>
        <p:spPr>
          <a:xfrm>
            <a:off x="368902" y="1501362"/>
            <a:ext cx="11923731" cy="7766876"/>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Created the universe (Gen. 1:1; John 1:3; Heb. 1:2,8-12; Col. 1:15-17)</a:t>
            </a:r>
          </a:p>
          <a:p>
            <a:pPr marL="751839" indent="-751839">
              <a:buClr>
                <a:srgbClr val="FFFFFF"/>
              </a:buClr>
              <a:defRPr sz="3200">
                <a:latin typeface="Avenir Next Medium"/>
                <a:ea typeface="Avenir Next Medium"/>
                <a:cs typeface="Avenir Next Medium"/>
                <a:sym typeface="Avenir Next Medium"/>
              </a:defRPr>
            </a:pPr>
            <a:r>
              <a:t>Existed before Abraham (Jn. 8:56-58)</a:t>
            </a:r>
          </a:p>
          <a:p>
            <a:pPr marL="751839" indent="-751839">
              <a:buClr>
                <a:srgbClr val="FFFFFF"/>
              </a:buClr>
              <a:defRPr sz="3200">
                <a:latin typeface="Avenir Next Medium"/>
                <a:ea typeface="Avenir Next Medium"/>
                <a:cs typeface="Avenir Next Medium"/>
                <a:sym typeface="Avenir Next Medium"/>
              </a:defRPr>
            </a:pPr>
            <a:r>
              <a:t>Existed before John the baptist, who was at least 6 months older than Jesus. (John 1:15; Lk. 1:24-27)</a:t>
            </a:r>
          </a:p>
          <a:p>
            <a:pPr marL="751839" indent="-751839">
              <a:buClr>
                <a:srgbClr val="FFFFFF"/>
              </a:buClr>
              <a:defRPr sz="3200">
                <a:latin typeface="Avenir Next Medium"/>
                <a:ea typeface="Avenir Next Medium"/>
                <a:cs typeface="Avenir Next Medium"/>
                <a:sym typeface="Avenir Next Medium"/>
              </a:defRPr>
            </a:pPr>
            <a:r>
              <a:t>Prophecies before His birth</a:t>
            </a:r>
          </a:p>
          <a:p>
            <a:pPr lvl="4" marL="0" indent="914400">
              <a:buClrTx/>
              <a:buSzTx/>
              <a:buNone/>
              <a:defRPr sz="3200">
                <a:latin typeface="Avenir Next Medium"/>
                <a:ea typeface="Avenir Next Medium"/>
                <a:cs typeface="Avenir Next Medium"/>
                <a:sym typeface="Avenir Next Medium"/>
              </a:defRPr>
            </a:pPr>
            <a:r>
              <a:t>1. Immanuel: “God with us” (Is. 7:14)</a:t>
            </a:r>
          </a:p>
          <a:p>
            <a:pPr lvl="4" marL="0" indent="914400">
              <a:buClrTx/>
              <a:buSzTx/>
              <a:buNone/>
              <a:defRPr sz="3200">
                <a:latin typeface="Avenir Next Medium"/>
                <a:ea typeface="Avenir Next Medium"/>
                <a:cs typeface="Avenir Next Medium"/>
                <a:sym typeface="Avenir Next Medium"/>
              </a:defRPr>
            </a:pPr>
            <a:r>
              <a:t>2. “Mighty God, Eternal Father” (Is. 9:6)</a:t>
            </a:r>
          </a:p>
        </p:txBody>
      </p:sp>
    </p:spTree>
  </p:cSld>
  <p:clrMapOvr>
    <a:masterClrMapping/>
  </p:clrMapOvr>
  <mc:AlternateContent xmlns:mc="http://schemas.openxmlformats.org/markup-compatibility/2006">
    <mc:Choice xmlns:p14="http://schemas.microsoft.com/office/powerpoint/2010/main" Requires="p14">
      <p:transition spd="slow" advClick="1" p14:dur="2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4">
                                            <p:bg/>
                                          </p:spTgt>
                                        </p:tgtEl>
                                        <p:attrNameLst>
                                          <p:attrName>style.visibility</p:attrName>
                                        </p:attrNameLst>
                                      </p:cBhvr>
                                      <p:to>
                                        <p:strVal val="visible"/>
                                      </p:to>
                                    </p:set>
                                    <p:animEffect filter="dissolve" transition="in">
                                      <p:cBhvr>
                                        <p:cTn id="7" dur="1000"/>
                                        <p:tgtEl>
                                          <p:spTgt spid="14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4">
                                            <p:txEl>
                                              <p:pRg st="0" end="0"/>
                                            </p:txEl>
                                          </p:spTgt>
                                        </p:tgtEl>
                                        <p:attrNameLst>
                                          <p:attrName>style.visibility</p:attrName>
                                        </p:attrNameLst>
                                      </p:cBhvr>
                                      <p:to>
                                        <p:strVal val="visible"/>
                                      </p:to>
                                    </p:set>
                                    <p:animEffect filter="dissolve" transition="in">
                                      <p:cBhvr>
                                        <p:cTn id="10" dur="1000"/>
                                        <p:tgtEl>
                                          <p:spTgt spid="1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4">
                                            <p:txEl>
                                              <p:pRg st="1" end="1"/>
                                            </p:txEl>
                                          </p:spTgt>
                                        </p:tgtEl>
                                        <p:attrNameLst>
                                          <p:attrName>style.visibility</p:attrName>
                                        </p:attrNameLst>
                                      </p:cBhvr>
                                      <p:to>
                                        <p:strVal val="visible"/>
                                      </p:to>
                                    </p:set>
                                    <p:animEffect filter="dissolve" transition="in">
                                      <p:cBhvr>
                                        <p:cTn id="15" dur="1000"/>
                                        <p:tgtEl>
                                          <p:spTgt spid="1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44">
                                            <p:txEl>
                                              <p:pRg st="2" end="2"/>
                                            </p:txEl>
                                          </p:spTgt>
                                        </p:tgtEl>
                                        <p:attrNameLst>
                                          <p:attrName>style.visibility</p:attrName>
                                        </p:attrNameLst>
                                      </p:cBhvr>
                                      <p:to>
                                        <p:strVal val="visible"/>
                                      </p:to>
                                    </p:set>
                                    <p:animEffect filter="dissolve" transition="in">
                                      <p:cBhvr>
                                        <p:cTn id="20" dur="1000"/>
                                        <p:tgtEl>
                                          <p:spTgt spid="14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44">
                                            <p:txEl>
                                              <p:pRg st="3" end="3"/>
                                            </p:txEl>
                                          </p:spTgt>
                                        </p:tgtEl>
                                        <p:attrNameLst>
                                          <p:attrName>style.visibility</p:attrName>
                                        </p:attrNameLst>
                                      </p:cBhvr>
                                      <p:to>
                                        <p:strVal val="visible"/>
                                      </p:to>
                                    </p:set>
                                    <p:animEffect filter="dissolve" transition="in">
                                      <p:cBhvr>
                                        <p:cTn id="25" dur="1000"/>
                                        <p:tgtEl>
                                          <p:spTgt spid="14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44">
                                            <p:txEl>
                                              <p:pRg st="4" end="4"/>
                                            </p:txEl>
                                          </p:spTgt>
                                        </p:tgtEl>
                                        <p:attrNameLst>
                                          <p:attrName>style.visibility</p:attrName>
                                        </p:attrNameLst>
                                      </p:cBhvr>
                                      <p:to>
                                        <p:strVal val="visible"/>
                                      </p:to>
                                    </p:set>
                                    <p:animEffect filter="dissolve" transition="in">
                                      <p:cBhvr>
                                        <p:cTn id="30" dur="1000"/>
                                        <p:tgtEl>
                                          <p:spTgt spid="14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144">
                                            <p:txEl>
                                              <p:pRg st="5" end="5"/>
                                            </p:txEl>
                                          </p:spTgt>
                                        </p:tgtEl>
                                        <p:attrNameLst>
                                          <p:attrName>style.visibility</p:attrName>
                                        </p:attrNameLst>
                                      </p:cBhvr>
                                      <p:to>
                                        <p:strVal val="visible"/>
                                      </p:to>
                                    </p:set>
                                    <p:animEffect filter="dissolve" transition="in">
                                      <p:cBhvr>
                                        <p:cTn id="35" dur="1000"/>
                                        <p:tgtEl>
                                          <p:spTgt spid="14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46" name="Jesus Is Addressed As Deity"/>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Jesus Is Addressed As Deity</a:t>
            </a:r>
          </a:p>
        </p:txBody>
      </p:sp>
      <p:sp>
        <p:nvSpPr>
          <p:cNvPr id="147" name="His names, titles, and descriptions point to deity.…"/>
          <p:cNvSpPr txBox="1"/>
          <p:nvPr>
            <p:ph type="body" idx="1"/>
          </p:nvPr>
        </p:nvSpPr>
        <p:spPr>
          <a:xfrm>
            <a:off x="339024" y="1730071"/>
            <a:ext cx="12326752" cy="7599889"/>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His names, titles, and descriptions point to deity.</a:t>
            </a:r>
          </a:p>
          <a:p>
            <a:pPr marL="0" indent="0">
              <a:buClr>
                <a:srgbClr val="FFFFFF"/>
              </a:buClr>
              <a:buSzTx/>
              <a:buNone/>
              <a:defRPr sz="3200">
                <a:latin typeface="Avenir Next Medium"/>
                <a:ea typeface="Avenir Next Medium"/>
                <a:cs typeface="Avenir Next Medium"/>
                <a:sym typeface="Avenir Next Medium"/>
              </a:defRPr>
            </a:pPr>
            <a:r>
              <a:t>1. Jesus, “Yahweh Saves” (Mt. 1:21)</a:t>
            </a:r>
          </a:p>
          <a:p>
            <a:pPr marL="0" indent="0">
              <a:buClr>
                <a:srgbClr val="FFFFFF"/>
              </a:buClr>
              <a:buSzTx/>
              <a:buNone/>
              <a:defRPr sz="3200">
                <a:latin typeface="Avenir Next Medium"/>
                <a:ea typeface="Avenir Next Medium"/>
                <a:cs typeface="Avenir Next Medium"/>
                <a:sym typeface="Avenir Next Medium"/>
              </a:defRPr>
            </a:pPr>
            <a:r>
              <a:t>2. Immanuel, “God with us” (Mt. 1:23)</a:t>
            </a:r>
          </a:p>
        </p:txBody>
      </p:sp>
    </p:spTree>
  </p:cSld>
  <p:clrMapOvr>
    <a:masterClrMapping/>
  </p:clrMapOvr>
  <mc:AlternateContent xmlns:mc="http://schemas.openxmlformats.org/markup-compatibility/2006">
    <mc:Choice xmlns:p14="http://schemas.microsoft.com/office/powerpoint/2010/main" Requires="p14">
      <p:transition spd="slow" advClick="1" p14:dur="2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animEffect filter="dissolve" transition="in">
                                      <p:cBhvr>
                                        <p:cTn id="7" dur="1000"/>
                                        <p:tgtEl>
                                          <p:spTgt spid="14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7">
                                            <p:txEl>
                                              <p:pRg st="0" end="0"/>
                                            </p:txEl>
                                          </p:spTgt>
                                        </p:tgtEl>
                                        <p:attrNameLst>
                                          <p:attrName>style.visibility</p:attrName>
                                        </p:attrNameLst>
                                      </p:cBhvr>
                                      <p:to>
                                        <p:strVal val="visible"/>
                                      </p:to>
                                    </p:set>
                                    <p:animEffect filter="dissolve" transition="in">
                                      <p:cBhvr>
                                        <p:cTn id="10" dur="1000"/>
                                        <p:tgtEl>
                                          <p:spTgt spid="1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7">
                                            <p:txEl>
                                              <p:pRg st="1" end="1"/>
                                            </p:txEl>
                                          </p:spTgt>
                                        </p:tgtEl>
                                        <p:attrNameLst>
                                          <p:attrName>style.visibility</p:attrName>
                                        </p:attrNameLst>
                                      </p:cBhvr>
                                      <p:to>
                                        <p:strVal val="visible"/>
                                      </p:to>
                                    </p:set>
                                    <p:animEffect filter="dissolve" transition="in">
                                      <p:cBhvr>
                                        <p:cTn id="15" dur="1000"/>
                                        <p:tgtEl>
                                          <p:spTgt spid="1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47">
                                            <p:txEl>
                                              <p:pRg st="2" end="2"/>
                                            </p:txEl>
                                          </p:spTgt>
                                        </p:tgtEl>
                                        <p:attrNameLst>
                                          <p:attrName>style.visibility</p:attrName>
                                        </p:attrNameLst>
                                      </p:cBhvr>
                                      <p:to>
                                        <p:strVal val="visible"/>
                                      </p:to>
                                    </p:set>
                                    <p:animEffect filter="dissolve" transition="in">
                                      <p:cBhvr>
                                        <p:cTn id="20" dur="1000"/>
                                        <p:tgtEl>
                                          <p:spTgt spid="14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49" name="Jesus Is Addressed As Deity"/>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Jesus Is Addressed As Deity</a:t>
            </a:r>
          </a:p>
        </p:txBody>
      </p:sp>
      <p:sp>
        <p:nvSpPr>
          <p:cNvPr id="150" name="His names, titles, and descriptions point to deity.…"/>
          <p:cNvSpPr txBox="1"/>
          <p:nvPr>
            <p:ph type="body" idx="1"/>
          </p:nvPr>
        </p:nvSpPr>
        <p:spPr>
          <a:xfrm>
            <a:off x="339024" y="1730071"/>
            <a:ext cx="12326752" cy="7599889"/>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His names, titles, and descriptions point to deity.</a:t>
            </a:r>
          </a:p>
          <a:p>
            <a:pPr marL="751839" indent="-751839">
              <a:buClr>
                <a:srgbClr val="FFFFFF"/>
              </a:buClr>
              <a:defRPr sz="3200">
                <a:latin typeface="Avenir Next Medium"/>
                <a:ea typeface="Avenir Next Medium"/>
                <a:cs typeface="Avenir Next Medium"/>
                <a:sym typeface="Avenir Next Medium"/>
              </a:defRPr>
            </a:pPr>
            <a:r>
              <a:t>Claim by God the Father (Heb. 1:8)</a:t>
            </a:r>
          </a:p>
          <a:p>
            <a:pPr marL="751839" indent="-751839">
              <a:buClr>
                <a:srgbClr val="FFFFFF"/>
              </a:buClr>
              <a:defRPr sz="3200">
                <a:latin typeface="Avenir Next Medium"/>
                <a:ea typeface="Avenir Next Medium"/>
                <a:cs typeface="Avenir Next Medium"/>
                <a:sym typeface="Avenir Next Medium"/>
              </a:defRPr>
            </a:pPr>
            <a:r>
              <a:t>Descriptions of Deity</a:t>
            </a:r>
          </a:p>
          <a:p>
            <a:pPr marL="0" indent="0">
              <a:buClr>
                <a:srgbClr val="FFFFFF"/>
              </a:buClr>
              <a:buSzTx/>
              <a:buNone/>
              <a:defRPr sz="3200">
                <a:latin typeface="Avenir Next Medium"/>
                <a:ea typeface="Avenir Next Medium"/>
                <a:cs typeface="Avenir Next Medium"/>
                <a:sym typeface="Avenir Next Medium"/>
              </a:defRPr>
            </a:pPr>
            <a:r>
              <a:t>1. “The Word was God” (John 1:1)</a:t>
            </a:r>
          </a:p>
          <a:p>
            <a:pPr marL="0" indent="0">
              <a:buClr>
                <a:srgbClr val="FFFFFF"/>
              </a:buClr>
              <a:buSzTx/>
              <a:buNone/>
              <a:defRPr sz="3200">
                <a:latin typeface="Avenir Next Medium"/>
                <a:ea typeface="Avenir Next Medium"/>
                <a:cs typeface="Avenir Next Medium"/>
                <a:sym typeface="Avenir Next Medium"/>
              </a:defRPr>
            </a:pPr>
            <a:r>
              <a:t>2. God in the flesh (Phil. 2:6-8)</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0">
                                            <p:bg/>
                                          </p:spTgt>
                                        </p:tgtEl>
                                        <p:attrNameLst>
                                          <p:attrName>style.visibility</p:attrName>
                                        </p:attrNameLst>
                                      </p:cBhvr>
                                      <p:to>
                                        <p:strVal val="visible"/>
                                      </p:to>
                                    </p:set>
                                    <p:animEffect filter="dissolve" transition="in">
                                      <p:cBhvr>
                                        <p:cTn id="7" dur="1000"/>
                                        <p:tgtEl>
                                          <p:spTgt spid="15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50">
                                            <p:txEl>
                                              <p:pRg st="0" end="0"/>
                                            </p:txEl>
                                          </p:spTgt>
                                        </p:tgtEl>
                                        <p:attrNameLst>
                                          <p:attrName>style.visibility</p:attrName>
                                        </p:attrNameLst>
                                      </p:cBhvr>
                                      <p:to>
                                        <p:strVal val="visible"/>
                                      </p:to>
                                    </p:set>
                                    <p:animEffect filter="dissolve" transition="in">
                                      <p:cBhvr>
                                        <p:cTn id="10" dur="1000"/>
                                        <p:tgtEl>
                                          <p:spTgt spid="1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50">
                                            <p:txEl>
                                              <p:pRg st="1" end="1"/>
                                            </p:txEl>
                                          </p:spTgt>
                                        </p:tgtEl>
                                        <p:attrNameLst>
                                          <p:attrName>style.visibility</p:attrName>
                                        </p:attrNameLst>
                                      </p:cBhvr>
                                      <p:to>
                                        <p:strVal val="visible"/>
                                      </p:to>
                                    </p:set>
                                    <p:animEffect filter="dissolve" transition="in">
                                      <p:cBhvr>
                                        <p:cTn id="15" dur="1000"/>
                                        <p:tgtEl>
                                          <p:spTgt spid="15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50">
                                            <p:txEl>
                                              <p:pRg st="2" end="2"/>
                                            </p:txEl>
                                          </p:spTgt>
                                        </p:tgtEl>
                                        <p:attrNameLst>
                                          <p:attrName>style.visibility</p:attrName>
                                        </p:attrNameLst>
                                      </p:cBhvr>
                                      <p:to>
                                        <p:strVal val="visible"/>
                                      </p:to>
                                    </p:set>
                                    <p:animEffect filter="dissolve" transition="in">
                                      <p:cBhvr>
                                        <p:cTn id="20" dur="1000"/>
                                        <p:tgtEl>
                                          <p:spTgt spid="15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50">
                                            <p:txEl>
                                              <p:pRg st="3" end="3"/>
                                            </p:txEl>
                                          </p:spTgt>
                                        </p:tgtEl>
                                        <p:attrNameLst>
                                          <p:attrName>style.visibility</p:attrName>
                                        </p:attrNameLst>
                                      </p:cBhvr>
                                      <p:to>
                                        <p:strVal val="visible"/>
                                      </p:to>
                                    </p:set>
                                    <p:animEffect filter="dissolve" transition="in">
                                      <p:cBhvr>
                                        <p:cTn id="25" dur="1000"/>
                                        <p:tgtEl>
                                          <p:spTgt spid="15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50">
                                            <p:txEl>
                                              <p:pRg st="4" end="4"/>
                                            </p:txEl>
                                          </p:spTgt>
                                        </p:tgtEl>
                                        <p:attrNameLst>
                                          <p:attrName>style.visibility</p:attrName>
                                        </p:attrNameLst>
                                      </p:cBhvr>
                                      <p:to>
                                        <p:strVal val="visible"/>
                                      </p:to>
                                    </p:set>
                                    <p:animEffect filter="dissolve" transition="in">
                                      <p:cBhvr>
                                        <p:cTn id="30" dur="1000"/>
                                        <p:tgtEl>
                                          <p:spTgt spid="15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52" name="Jesus Is Addressed As Deity"/>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Jesus Is Addressed As Deity</a:t>
            </a:r>
          </a:p>
        </p:txBody>
      </p:sp>
      <p:sp>
        <p:nvSpPr>
          <p:cNvPr id="153" name="Apostolic claims…"/>
          <p:cNvSpPr txBox="1"/>
          <p:nvPr>
            <p:ph type="body" idx="1"/>
          </p:nvPr>
        </p:nvSpPr>
        <p:spPr>
          <a:xfrm>
            <a:off x="350282" y="1677934"/>
            <a:ext cx="12031793" cy="7413732"/>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Apostolic claims</a:t>
            </a:r>
          </a:p>
          <a:p>
            <a:pPr marL="0" indent="0">
              <a:buClr>
                <a:srgbClr val="FFFFFF"/>
              </a:buClr>
              <a:buSzTx/>
              <a:buNone/>
              <a:defRPr sz="3200">
                <a:latin typeface="Avenir Next Medium"/>
                <a:ea typeface="Avenir Next Medium"/>
                <a:cs typeface="Avenir Next Medium"/>
                <a:sym typeface="Avenir Next Medium"/>
              </a:defRPr>
            </a:pPr>
            <a:r>
              <a:t>1. Thomas’ reaction (Jn. 20:28)</a:t>
            </a:r>
          </a:p>
          <a:p>
            <a:pPr marL="0" indent="0">
              <a:buClr>
                <a:srgbClr val="FFFFFF"/>
              </a:buClr>
              <a:buSzTx/>
              <a:buNone/>
              <a:defRPr sz="3200">
                <a:latin typeface="Avenir Next Medium"/>
                <a:ea typeface="Avenir Next Medium"/>
                <a:cs typeface="Avenir Next Medium"/>
                <a:sym typeface="Avenir Next Medium"/>
              </a:defRPr>
            </a:pPr>
            <a:r>
              <a:t>2. God and Savior, Jesus Christ (Ti 2:13-14)</a:t>
            </a:r>
          </a:p>
          <a:p>
            <a:pPr marL="0" indent="0">
              <a:buClr>
                <a:srgbClr val="FFFFFF"/>
              </a:buClr>
              <a:buSzTx/>
              <a:buNone/>
              <a:defRPr sz="3200">
                <a:latin typeface="Avenir Next Medium"/>
                <a:ea typeface="Avenir Next Medium"/>
                <a:cs typeface="Avenir Next Medium"/>
                <a:sym typeface="Avenir Next Medium"/>
              </a:defRPr>
            </a:pPr>
            <a:r>
              <a:t>3. Lord Jesus Christ… (1 Tim. 6:14-16)</a:t>
            </a:r>
          </a:p>
          <a:p>
            <a:pPr marL="0" indent="0">
              <a:buClr>
                <a:srgbClr val="FFFFFF"/>
              </a:buClr>
              <a:buSzTx/>
              <a:buNone/>
              <a:defRPr sz="3200">
                <a:latin typeface="Avenir Next Medium"/>
                <a:ea typeface="Avenir Next Medium"/>
                <a:cs typeface="Avenir Next Medium"/>
                <a:sym typeface="Avenir Next Medium"/>
              </a:defRPr>
            </a:pPr>
            <a:r>
              <a:t>4. Lord and Savior deserving of glory (2 Pet. 3:18)</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3">
                                            <p:txEl>
                                              <p:pRg st="4" end="4"/>
                                            </p:txEl>
                                          </p:spTgt>
                                        </p:tgtEl>
                                        <p:attrNameLst>
                                          <p:attrName>style.visibility</p:attrName>
                                        </p:attrNameLst>
                                      </p:cBhvr>
                                      <p:to>
                                        <p:strVal val="visible"/>
                                      </p:to>
                                    </p:set>
                                    <p:animEffect filter="dissolve" transition="in">
                                      <p:cBhvr>
                                        <p:cTn id="7" dur="1000"/>
                                        <p:tgtEl>
                                          <p:spTgt spid="15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55" name="Jesus Is Addressed As Deity"/>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Jesus Is Addressed As Deity</a:t>
            </a:r>
          </a:p>
        </p:txBody>
      </p:sp>
      <p:sp>
        <p:nvSpPr>
          <p:cNvPr id="156" name="His names, titles, and descriptions point to deity.…"/>
          <p:cNvSpPr txBox="1"/>
          <p:nvPr>
            <p:ph type="body" idx="1"/>
          </p:nvPr>
        </p:nvSpPr>
        <p:spPr>
          <a:xfrm>
            <a:off x="540204" y="1642303"/>
            <a:ext cx="11924392" cy="7484994"/>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His names, titles, and descriptions point to deity.</a:t>
            </a:r>
          </a:p>
          <a:p>
            <a:pPr marL="751839" indent="-751839">
              <a:buClr>
                <a:srgbClr val="FFFFFF"/>
              </a:buClr>
              <a:defRPr sz="3200">
                <a:latin typeface="Avenir Next Medium"/>
                <a:ea typeface="Avenir Next Medium"/>
                <a:cs typeface="Avenir Next Medium"/>
                <a:sym typeface="Avenir Next Medium"/>
              </a:defRPr>
            </a:pPr>
            <a:r>
              <a:t>Claim by God the Father (Heb. 1:8)</a:t>
            </a:r>
          </a:p>
          <a:p>
            <a:pPr marL="751839" indent="-751839">
              <a:buClr>
                <a:srgbClr val="FFFFFF"/>
              </a:buClr>
              <a:defRPr sz="3200">
                <a:latin typeface="Avenir Next Medium"/>
                <a:ea typeface="Avenir Next Medium"/>
                <a:cs typeface="Avenir Next Medium"/>
                <a:sym typeface="Avenir Next Medium"/>
              </a:defRPr>
            </a:pPr>
            <a:r>
              <a:t>Descriptions of Deity</a:t>
            </a:r>
          </a:p>
          <a:p>
            <a:pPr marL="751839" indent="-751839">
              <a:buClr>
                <a:srgbClr val="FFFFFF"/>
              </a:buClr>
              <a:defRPr sz="3200">
                <a:latin typeface="Avenir Next Medium"/>
                <a:ea typeface="Avenir Next Medium"/>
                <a:cs typeface="Avenir Next Medium"/>
                <a:sym typeface="Avenir Next Medium"/>
              </a:defRPr>
            </a:pPr>
            <a:r>
              <a:t>Apostolic claims</a:t>
            </a:r>
          </a:p>
        </p:txBody>
      </p:sp>
      <p:sp>
        <p:nvSpPr>
          <p:cNvPr id="157" name="Jehovah, God"/>
          <p:cNvSpPr txBox="1"/>
          <p:nvPr/>
        </p:nvSpPr>
        <p:spPr>
          <a:xfrm>
            <a:off x="540204" y="5922242"/>
            <a:ext cx="3401874" cy="63500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marL="751840" indent="-751840">
              <a:buSzPct val="90000"/>
              <a:buChar char="•"/>
              <a:defRPr sz="3200">
                <a:latin typeface="Avenir Medium"/>
                <a:ea typeface="Avenir Medium"/>
                <a:cs typeface="Avenir Medium"/>
                <a:sym typeface="Avenir Medium"/>
              </a:defRPr>
            </a:lvl1pPr>
          </a:lstStyle>
          <a:p>
            <a:pPr/>
            <a:r>
              <a:t>Jehovah, God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59" name="Jehovah, God"/>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Jehovah, God</a:t>
            </a:r>
          </a:p>
        </p:txBody>
      </p:sp>
      <p:sp>
        <p:nvSpPr>
          <p:cNvPr id="160" name="Creator (Ps. 102:24-27; Heb. 1:8-12)…"/>
          <p:cNvSpPr txBox="1"/>
          <p:nvPr>
            <p:ph type="body" idx="1"/>
          </p:nvPr>
        </p:nvSpPr>
        <p:spPr>
          <a:xfrm>
            <a:off x="640850" y="1561752"/>
            <a:ext cx="11723100" cy="7646096"/>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Creator (Ps. 102:24-27; Heb. 1:8-12)</a:t>
            </a:r>
          </a:p>
          <a:p>
            <a:pPr marL="0" indent="0">
              <a:buClrTx/>
              <a:buSzTx/>
              <a:buNone/>
              <a:defRPr i="1" sz="3200">
                <a:latin typeface="Avenir Next Demi Bold"/>
                <a:ea typeface="Avenir Next Demi Bold"/>
                <a:cs typeface="Avenir Next Demi Bold"/>
                <a:sym typeface="Avenir Next Demi Bold"/>
              </a:defRPr>
            </a:pPr>
            <a:r>
              <a:t>“O my God,” I say, “take me not away in the midst of my days — you whose years endure throughout all generations!” Of old you laid the foundation of the earth, and the heavens are the work of your hands. They will perish, but you will remain; they will all wear out like a garment. You will change them like a robe, and they will pass away,  but you are the same, and your years have no end.”</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animEffect filter="dissolve" transition="in">
                                      <p:cBhvr>
                                        <p:cTn id="7" dur="1000"/>
                                        <p:tgtEl>
                                          <p:spTgt spid="16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0">
                                            <p:txEl>
                                              <p:pRg st="0" end="0"/>
                                            </p:txEl>
                                          </p:spTgt>
                                        </p:tgtEl>
                                        <p:attrNameLst>
                                          <p:attrName>style.visibility</p:attrName>
                                        </p:attrNameLst>
                                      </p:cBhvr>
                                      <p:to>
                                        <p:strVal val="visible"/>
                                      </p:to>
                                    </p:set>
                                    <p:animEffect filter="dissolve" transition="in">
                                      <p:cBhvr>
                                        <p:cTn id="10" dur="1000"/>
                                        <p:tgtEl>
                                          <p:spTgt spid="1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0">
                                            <p:txEl>
                                              <p:pRg st="1" end="1"/>
                                            </p:txEl>
                                          </p:spTgt>
                                        </p:tgtEl>
                                        <p:attrNameLst>
                                          <p:attrName>style.visibility</p:attrName>
                                        </p:attrNameLst>
                                      </p:cBhvr>
                                      <p:to>
                                        <p:strVal val="visible"/>
                                      </p:to>
                                    </p:set>
                                    <p:animEffect filter="dissolve" transition="in">
                                      <p:cBhvr>
                                        <p:cTn id="15" dur="1000"/>
                                        <p:tgtEl>
                                          <p:spTgt spid="16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62" name="Call on Jehovah…"/>
          <p:cNvSpPr txBox="1"/>
          <p:nvPr>
            <p:ph type="body" idx="1"/>
          </p:nvPr>
        </p:nvSpPr>
        <p:spPr>
          <a:xfrm>
            <a:off x="538741" y="1423284"/>
            <a:ext cx="11927318" cy="7555659"/>
          </a:xfrm>
          <a:prstGeom prst="rect">
            <a:avLst/>
          </a:prstGeom>
          <a:effectLst>
            <a:outerShdw sx="100000" sy="100000" kx="0" ky="0" algn="b" rotWithShape="0" blurRad="25400" dist="12700" dir="5400000">
              <a:srgbClr val="000000">
                <a:alpha val="50000"/>
              </a:srgbClr>
            </a:outerShdw>
          </a:effectLst>
        </p:spPr>
        <p:txBody>
          <a:bodyPr anchor="t"/>
          <a:lstStyle/>
          <a:p>
            <a:pPr marL="751839" indent="-751839">
              <a:buClr>
                <a:srgbClr val="FFFFFF"/>
              </a:buClr>
              <a:defRPr sz="3200">
                <a:latin typeface="Avenir Next Medium"/>
                <a:ea typeface="Avenir Next Medium"/>
                <a:cs typeface="Avenir Next Medium"/>
                <a:sym typeface="Avenir Next Medium"/>
              </a:defRPr>
            </a:pPr>
            <a:r>
              <a:t>Call on Jehovah</a:t>
            </a:r>
          </a:p>
          <a:p>
            <a:pPr marL="0" indent="0">
              <a:buClrTx/>
              <a:buSzTx/>
              <a:buNone/>
              <a:defRPr sz="3200">
                <a:latin typeface="Avenir Next Medium"/>
                <a:ea typeface="Avenir Next Medium"/>
                <a:cs typeface="Avenir Next Medium"/>
                <a:sym typeface="Avenir Next Medium"/>
              </a:defRPr>
            </a:pPr>
            <a:r>
              <a:rPr i="1">
                <a:latin typeface="Avenir Next Demi Bold"/>
                <a:ea typeface="Avenir Next Demi Bold"/>
                <a:cs typeface="Avenir Next Demi Bold"/>
                <a:sym typeface="Avenir Next Demi Bold"/>
              </a:rPr>
              <a:t>“And it shall come to pass that everyone who calls on the name of the LORD shall be saved.”</a:t>
            </a:r>
            <a:r>
              <a:t> (Joel 2:32)</a:t>
            </a:r>
          </a:p>
          <a:p>
            <a:pPr marL="0" indent="0">
              <a:buClrTx/>
              <a:buSzTx/>
              <a:buNone/>
              <a:defRPr sz="3200">
                <a:latin typeface="Avenir Next Medium"/>
                <a:ea typeface="Avenir Next Medium"/>
                <a:cs typeface="Avenir Next Medium"/>
                <a:sym typeface="Avenir Next Medium"/>
              </a:defRPr>
            </a:pPr>
            <a:r>
              <a:rPr i="1">
                <a:latin typeface="Avenir Next Demi Bold"/>
                <a:ea typeface="Avenir Next Demi Bold"/>
                <a:cs typeface="Avenir Next Demi Bold"/>
                <a:sym typeface="Avenir Next Demi Bold"/>
              </a:rPr>
              <a:t>“And it shall come to pass that everyone who calls upon the name of the Lord shall be saved.”</a:t>
            </a:r>
            <a:r>
              <a:t> (Acts 2:21)</a:t>
            </a:r>
          </a:p>
        </p:txBody>
      </p:sp>
      <p:sp>
        <p:nvSpPr>
          <p:cNvPr id="163" name="Jehovah, God"/>
          <p:cNvSpPr txBox="1"/>
          <p:nvPr>
            <p:ph type="title"/>
          </p:nvPr>
        </p:nvSpPr>
        <p:spPr>
          <a:xfrm>
            <a:off x="1220410" y="253999"/>
            <a:ext cx="10563979" cy="1066802"/>
          </a:xfrm>
          <a:prstGeom prst="rect">
            <a:avLst/>
          </a:prstGeom>
          <a:effectLst>
            <a:outerShdw sx="100000" sy="100000" kx="0" ky="0" algn="b" rotWithShape="0" blurRad="25400" dist="12700" dir="5400000">
              <a:srgbClr val="000000">
                <a:alpha val="50000"/>
              </a:srgbClr>
            </a:outerShdw>
          </a:effectLst>
        </p:spPr>
        <p:txBody>
          <a:bodyPr anchor="ctr"/>
          <a:lstStyle>
            <a:lvl1pPr>
              <a:spcBef>
                <a:spcPts val="4200"/>
              </a:spcBef>
              <a:defRPr cap="none" spc="0" sz="5200"/>
            </a:lvl1pPr>
          </a:lstStyle>
          <a:p>
            <a:pPr/>
            <a:r>
              <a:t>Jehovah, God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2">
                                            <p:txEl>
                                              <p:pRg st="1" end="1"/>
                                            </p:txEl>
                                          </p:spTgt>
                                        </p:tgtEl>
                                        <p:attrNameLst>
                                          <p:attrName>style.visibility</p:attrName>
                                        </p:attrNameLst>
                                      </p:cBhvr>
                                      <p:to>
                                        <p:strVal val="visible"/>
                                      </p:to>
                                    </p:set>
                                    <p:animEffect filter="dissolve" transition="in">
                                      <p:cBhvr>
                                        <p:cTn id="7" dur="1000"/>
                                        <p:tgtEl>
                                          <p:spTgt spid="1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1" fill="hold">
                                  <p:stCondLst>
                                    <p:cond delay="0"/>
                                  </p:stCondLst>
                                  <p:iterate type="el" backwards="0">
                                    <p:tmAbs val="0"/>
                                  </p:iterate>
                                  <p:childTnLst>
                                    <p:set>
                                      <p:cBhvr>
                                        <p:cTn id="11" fill="hold"/>
                                        <p:tgtEl>
                                          <p:spTgt spid="162">
                                            <p:txEl>
                                              <p:pRg st="2" end="2"/>
                                            </p:txEl>
                                          </p:spTgt>
                                        </p:tgtEl>
                                        <p:attrNameLst>
                                          <p:attrName>style.visibility</p:attrName>
                                        </p:attrNameLst>
                                      </p:cBhvr>
                                      <p:to>
                                        <p:strVal val="visible"/>
                                      </p:to>
                                    </p:set>
                                    <p:animEffect filter="dissolve" transition="in">
                                      <p:cBhvr>
                                        <p:cTn id="12" dur="1000"/>
                                        <p:tgtEl>
                                          <p:spTgt spid="16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52" strike="noStrike" sz="22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52" strike="noStrike" sz="22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