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3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sz="half" idx="13"/>
          </p:nvPr>
        </p:nvSpPr>
        <p:spPr>
          <a:xfrm>
            <a:off x="5463161" y="-90805"/>
            <a:ext cx="8585201" cy="5043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Image"/>
          <p:cNvSpPr>
            <a:spLocks noGrp="1"/>
          </p:cNvSpPr>
          <p:nvPr>
            <p:ph type="pic" sz="half" idx="14"/>
          </p:nvPr>
        </p:nvSpPr>
        <p:spPr>
          <a:xfrm>
            <a:off x="5918717" y="4660900"/>
            <a:ext cx="7669766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idx="15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allout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1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2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3" name="Text"/>
          <p:cNvSpPr txBox="1"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2" name="Image"/>
          <p:cNvSpPr>
            <a:spLocks noGrp="1"/>
          </p:cNvSpPr>
          <p:nvPr>
            <p:ph type="pic" idx="14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3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Image"/>
          <p:cNvSpPr>
            <a:spLocks noGrp="1"/>
          </p:cNvSpPr>
          <p:nvPr>
            <p:ph type="pic" idx="13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Line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Line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Image"/>
          <p:cNvSpPr>
            <a:spLocks noGrp="1"/>
          </p:cNvSpPr>
          <p:nvPr>
            <p:ph type="pic" idx="13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1" name="Image"/>
          <p:cNvSpPr>
            <a:spLocks noGrp="1"/>
          </p:cNvSpPr>
          <p:nvPr>
            <p:ph type="pic" idx="14"/>
          </p:nvPr>
        </p:nvSpPr>
        <p:spPr>
          <a:xfrm>
            <a:off x="6665377" y="1219200"/>
            <a:ext cx="7445457" cy="8216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6840C4E-9941-477A-A385-E7C74CC3540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4" b="6004"/>
          <a:stretch>
            <a:fillRect/>
          </a:stretch>
        </p:blipFill>
        <p:spPr/>
      </p:pic>
      <p:sp>
        <p:nvSpPr>
          <p:cNvPr id="167" name="Line"/>
          <p:cNvSpPr>
            <a:spLocks noGrp="1"/>
          </p:cNvSpPr>
          <p:nvPr>
            <p:ph type="body" idx="14"/>
          </p:nvPr>
        </p:nvSpPr>
        <p:spPr>
          <a:xfrm flipV="1">
            <a:off x="406399" y="6141155"/>
            <a:ext cx="8264062" cy="3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" name="Fundamental Bible Doctr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r>
              <a:t>Fundamental Bible Doctrines</a:t>
            </a:r>
          </a:p>
        </p:txBody>
      </p:sp>
      <p:sp>
        <p:nvSpPr>
          <p:cNvPr id="169" name="Who Is God?"/>
          <p:cNvSpPr txBox="1"/>
          <p:nvPr/>
        </p:nvSpPr>
        <p:spPr>
          <a:xfrm>
            <a:off x="1222534" y="4396231"/>
            <a:ext cx="6631793" cy="1545337"/>
          </a:xfrm>
          <a:prstGeom prst="rect">
            <a:avLst/>
          </a:prstGeom>
          <a:ln w="12700">
            <a:miter lim="400000"/>
          </a:ln>
          <a:effectLst>
            <a:outerShdw blurRad="25400" dist="12700" dir="162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spAutoFit/>
          </a:bodyPr>
          <a:lstStyle>
            <a:lvl1pPr algn="ctr">
              <a:spcBef>
                <a:spcPts val="2800"/>
              </a:spcBef>
              <a:defRPr sz="7600">
                <a:blipFill rotWithShape="1">
                  <a:blip r:embed="rId3"/>
                  <a:srcRect/>
                  <a:stretch>
                    <a:fillRect/>
                  </a:stretch>
                </a:blip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r>
              <a:t>Who Is God?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Why Man Needs to Know God"/>
          <p:cNvSpPr txBox="1">
            <a:spLocks noGrp="1"/>
          </p:cNvSpPr>
          <p:nvPr>
            <p:ph type="title"/>
          </p:nvPr>
        </p:nvSpPr>
        <p:spPr>
          <a:xfrm>
            <a:off x="406400" y="155575"/>
            <a:ext cx="12192001" cy="1035050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r>
              <a:t>Why Man Needs to Know God</a:t>
            </a:r>
          </a:p>
        </p:txBody>
      </p:sp>
      <p:sp>
        <p:nvSpPr>
          <p:cNvPr id="172" name="Eternal life is through knowledge of God (John 17:3)…"/>
          <p:cNvSpPr txBox="1">
            <a:spLocks noGrp="1"/>
          </p:cNvSpPr>
          <p:nvPr>
            <p:ph type="body" idx="1"/>
          </p:nvPr>
        </p:nvSpPr>
        <p:spPr>
          <a:xfrm>
            <a:off x="406400" y="1372417"/>
            <a:ext cx="12192000" cy="7479483"/>
          </a:xfrm>
          <a:prstGeom prst="rect">
            <a:avLst/>
          </a:prstGeom>
        </p:spPr>
        <p:txBody>
          <a:bodyPr/>
          <a:lstStyle/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Eternal life is through knowledge of God (John 17:3)</a:t>
            </a:r>
          </a:p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Faith is necessary to please God (Hebrews 11:6)</a:t>
            </a:r>
          </a:p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If we don’t know God, we will suffer punishment (2 Thessalonians 1:7-9)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hat We Know About God"/>
          <p:cNvSpPr txBox="1">
            <a:spLocks noGrp="1"/>
          </p:cNvSpPr>
          <p:nvPr>
            <p:ph type="title"/>
          </p:nvPr>
        </p:nvSpPr>
        <p:spPr>
          <a:xfrm>
            <a:off x="406400" y="196394"/>
            <a:ext cx="12192001" cy="95341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r>
              <a:t>What We Know About God</a:t>
            </a:r>
          </a:p>
        </p:txBody>
      </p:sp>
      <p:sp>
        <p:nvSpPr>
          <p:cNvPr id="175" name="Characteristics of the Creator…"/>
          <p:cNvSpPr txBox="1">
            <a:spLocks noGrp="1"/>
          </p:cNvSpPr>
          <p:nvPr>
            <p:ph type="body" idx="1"/>
          </p:nvPr>
        </p:nvSpPr>
        <p:spPr>
          <a:xfrm>
            <a:off x="406400" y="1310155"/>
            <a:ext cx="12192000" cy="7541745"/>
          </a:xfrm>
          <a:prstGeom prst="rect">
            <a:avLst/>
          </a:prstGeom>
        </p:spPr>
        <p:txBody>
          <a:bodyPr/>
          <a:lstStyle/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Characteristics of the Creator</a:t>
            </a:r>
          </a:p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God demonstrates His power in</a:t>
            </a:r>
          </a:p>
          <a:p>
            <a:pPr marL="0" indent="0">
              <a:buClrTx/>
              <a:buSzTx/>
              <a:buFontTx/>
              <a:buNone/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1. Creation (Heb. 11:3)</a:t>
            </a:r>
          </a:p>
          <a:p>
            <a:pPr marL="0" indent="0">
              <a:buClrTx/>
              <a:buSzTx/>
              <a:buFontTx/>
              <a:buNone/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2. Providential Care (Psalm. 145:9)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What We Know About God"/>
          <p:cNvSpPr txBox="1">
            <a:spLocks noGrp="1"/>
          </p:cNvSpPr>
          <p:nvPr>
            <p:ph type="title"/>
          </p:nvPr>
        </p:nvSpPr>
        <p:spPr>
          <a:xfrm>
            <a:off x="406400" y="162692"/>
            <a:ext cx="12192001" cy="1133527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r>
              <a:t>What We Know About God</a:t>
            </a:r>
          </a:p>
        </p:txBody>
      </p:sp>
      <p:sp>
        <p:nvSpPr>
          <p:cNvPr id="178" name="What should we do then?…"/>
          <p:cNvSpPr txBox="1">
            <a:spLocks noGrp="1"/>
          </p:cNvSpPr>
          <p:nvPr>
            <p:ph type="body" idx="1"/>
          </p:nvPr>
        </p:nvSpPr>
        <p:spPr>
          <a:xfrm>
            <a:off x="406399" y="1296218"/>
            <a:ext cx="12192001" cy="7965466"/>
          </a:xfrm>
          <a:prstGeom prst="rect">
            <a:avLst/>
          </a:prstGeom>
        </p:spPr>
        <p:txBody>
          <a:bodyPr/>
          <a:lstStyle/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What should we do then?</a:t>
            </a:r>
          </a:p>
          <a:p>
            <a:pPr marL="0" indent="0">
              <a:buClrTx/>
              <a:buSzTx/>
              <a:buFontTx/>
              <a:buNone/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1. Always grow in our understanding of God. </a:t>
            </a:r>
          </a:p>
          <a:p>
            <a:pPr marL="0" indent="0">
              <a:buClrTx/>
              <a:buSzTx/>
              <a:buFontTx/>
              <a:buNone/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2. Hold faith dear. </a:t>
            </a:r>
          </a:p>
          <a:p>
            <a:pPr marL="0" indent="0">
              <a:buClrTx/>
              <a:buSzTx/>
              <a:buFontTx/>
              <a:buNone/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3. Take the things He has given us, rejoice in them, and learn (Deuteronomy 29:29) </a:t>
            </a:r>
          </a:p>
          <a:p>
            <a:pPr marL="0" indent="0">
              <a:buClrTx/>
              <a:buSzTx/>
              <a:buFontTx/>
              <a:buNone/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4. Trust Him, and commit our works to Him.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What We Would Not Know Without God"/>
          <p:cNvSpPr txBox="1">
            <a:spLocks noGrp="1"/>
          </p:cNvSpPr>
          <p:nvPr>
            <p:ph type="title"/>
          </p:nvPr>
        </p:nvSpPr>
        <p:spPr>
          <a:xfrm>
            <a:off x="406400" y="221749"/>
            <a:ext cx="12192001" cy="90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600"/>
              </a:spcBef>
              <a:defRPr sz="6231"/>
            </a:lvl1pPr>
          </a:lstStyle>
          <a:p>
            <a:r>
              <a:t>What We Would Not Know Without God</a:t>
            </a:r>
          </a:p>
        </p:txBody>
      </p:sp>
      <p:sp>
        <p:nvSpPr>
          <p:cNvPr id="181" name="Where we came from (Genesis 1:26-27; 2:7)…"/>
          <p:cNvSpPr txBox="1">
            <a:spLocks noGrp="1"/>
          </p:cNvSpPr>
          <p:nvPr>
            <p:ph type="body" idx="1"/>
          </p:nvPr>
        </p:nvSpPr>
        <p:spPr>
          <a:xfrm>
            <a:off x="406399" y="1509956"/>
            <a:ext cx="12192001" cy="7792285"/>
          </a:xfrm>
          <a:prstGeom prst="rect">
            <a:avLst/>
          </a:prstGeom>
        </p:spPr>
        <p:txBody>
          <a:bodyPr/>
          <a:lstStyle/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Where we came from (Genesis 1:26-27; 2:7)</a:t>
            </a:r>
          </a:p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Why we are here (Ecclesiastes 12:13)</a:t>
            </a:r>
          </a:p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What is right and wrong (John 17:17)</a:t>
            </a:r>
          </a:p>
          <a:p>
            <a:pPr marL="643466" indent="-643466">
              <a:defRPr sz="45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God’s immeasurable love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Microsoft Office PowerPoint</Application>
  <PresentationFormat>Custom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Avenir Next</vt:lpstr>
      <vt:lpstr>Avenir Next Medium</vt:lpstr>
      <vt:lpstr>DIN Alternate</vt:lpstr>
      <vt:lpstr>DIN Condensed</vt:lpstr>
      <vt:lpstr>Helvetica</vt:lpstr>
      <vt:lpstr>Helvetica Neue</vt:lpstr>
      <vt:lpstr>League Spartan</vt:lpstr>
      <vt:lpstr>New_Template7</vt:lpstr>
      <vt:lpstr>PowerPoint Presentation</vt:lpstr>
      <vt:lpstr>Fundamental Bible Doctrines</vt:lpstr>
      <vt:lpstr>Why Man Needs to Know God</vt:lpstr>
      <vt:lpstr>What We Know About God</vt:lpstr>
      <vt:lpstr>What We Know About God</vt:lpstr>
      <vt:lpstr>What We Would Not Know Without God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Dallas Sluss</dc:creator>
  <cp:lastModifiedBy>Dallas Sluss</cp:lastModifiedBy>
  <cp:revision>1</cp:revision>
  <dcterms:modified xsi:type="dcterms:W3CDTF">2019-09-15T23:25:59Z</dcterms:modified>
</cp:coreProperties>
</file>