
<file path=[Content_Types].xml><?xml version="1.0" encoding="utf-8"?>
<Types xmlns="http://schemas.openxmlformats.org/package/2006/content-types">
  <Default Extension="bin" ContentType="image/png"/>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 id="2147483684" r:id="rId3"/>
    <p:sldMasterId id="2147483696" r:id="rId4"/>
  </p:sldMasterIdLst>
  <p:notesMasterIdLst>
    <p:notesMasterId r:id="rId60"/>
  </p:notesMasterIdLst>
  <p:sldIdLst>
    <p:sldId id="1864" r:id="rId5"/>
    <p:sldId id="1715" r:id="rId6"/>
    <p:sldId id="1896" r:id="rId7"/>
    <p:sldId id="1897" r:id="rId8"/>
    <p:sldId id="1898" r:id="rId9"/>
    <p:sldId id="1899" r:id="rId10"/>
    <p:sldId id="1900" r:id="rId11"/>
    <p:sldId id="1901" r:id="rId12"/>
    <p:sldId id="1902" r:id="rId13"/>
    <p:sldId id="1903" r:id="rId14"/>
    <p:sldId id="1904" r:id="rId15"/>
    <p:sldId id="1905" r:id="rId16"/>
    <p:sldId id="1906" r:id="rId17"/>
    <p:sldId id="1907" r:id="rId18"/>
    <p:sldId id="1908" r:id="rId19"/>
    <p:sldId id="1909" r:id="rId20"/>
    <p:sldId id="1910" r:id="rId21"/>
    <p:sldId id="1911" r:id="rId22"/>
    <p:sldId id="1912" r:id="rId23"/>
    <p:sldId id="1913" r:id="rId24"/>
    <p:sldId id="1914" r:id="rId25"/>
    <p:sldId id="1750" r:id="rId26"/>
    <p:sldId id="258" r:id="rId27"/>
    <p:sldId id="278" r:id="rId28"/>
    <p:sldId id="298" r:id="rId29"/>
    <p:sldId id="280" r:id="rId30"/>
    <p:sldId id="299" r:id="rId31"/>
    <p:sldId id="300" r:id="rId32"/>
    <p:sldId id="301" r:id="rId33"/>
    <p:sldId id="302" r:id="rId34"/>
    <p:sldId id="303" r:id="rId35"/>
    <p:sldId id="304" r:id="rId36"/>
    <p:sldId id="305" r:id="rId37"/>
    <p:sldId id="307" r:id="rId38"/>
    <p:sldId id="308" r:id="rId39"/>
    <p:sldId id="310" r:id="rId40"/>
    <p:sldId id="309" r:id="rId41"/>
    <p:sldId id="311" r:id="rId42"/>
    <p:sldId id="312" r:id="rId43"/>
    <p:sldId id="297" r:id="rId44"/>
    <p:sldId id="1879" r:id="rId45"/>
    <p:sldId id="1880" r:id="rId46"/>
    <p:sldId id="1881" r:id="rId47"/>
    <p:sldId id="1882" r:id="rId48"/>
    <p:sldId id="1883" r:id="rId49"/>
    <p:sldId id="1884" r:id="rId50"/>
    <p:sldId id="1885" r:id="rId51"/>
    <p:sldId id="1886" r:id="rId52"/>
    <p:sldId id="1887" r:id="rId53"/>
    <p:sldId id="1888" r:id="rId54"/>
    <p:sldId id="1889" r:id="rId55"/>
    <p:sldId id="1890" r:id="rId56"/>
    <p:sldId id="1891" r:id="rId57"/>
    <p:sldId id="1878" r:id="rId58"/>
    <p:sldId id="1892" r:id="rId59"/>
  </p:sldIdLst>
  <p:sldSz cx="9144000" cy="6858000" type="screen4x3"/>
  <p:notesSz cx="6858000" cy="9144000"/>
  <p:embeddedFontLst>
    <p:embeddedFont>
      <p:font typeface="Arial Black" panose="020B0A04020102020204" pitchFamily="34" charset="0"/>
      <p:bold r:id="rId61"/>
    </p:embeddedFont>
    <p:embeddedFont>
      <p:font typeface="Arial Narrow" panose="020B0606020202030204" pitchFamily="34" charset="0"/>
      <p:regular r:id="rId62"/>
      <p:bold r:id="rId63"/>
      <p:italic r:id="rId64"/>
      <p:boldItalic r:id="rId65"/>
    </p:embeddedFont>
    <p:embeddedFont>
      <p:font typeface="Berlin Sans FB Demi" panose="020E0802020502020306" pitchFamily="34" charset="0"/>
      <p:bold r:id="rId66"/>
    </p:embeddedFont>
    <p:embeddedFont>
      <p:font typeface="Calibri" panose="020F0502020204030204" pitchFamily="34" charset="0"/>
      <p:regular r:id="rId67"/>
      <p:bold r:id="rId68"/>
      <p:italic r:id="rId69"/>
      <p:boldItalic r:id="rId70"/>
    </p:embeddedFont>
    <p:embeddedFont>
      <p:font typeface="Calibri Light" panose="020F0302020204030204" pitchFamily="34" charset="0"/>
      <p:regular r:id="rId71"/>
      <p:italic r:id="rId72"/>
    </p:embeddedFont>
    <p:embeddedFont>
      <p:font typeface="Verdana Pro" panose="020B0604030504040204" pitchFamily="34" charset="0"/>
      <p:regular r:id="rId73"/>
    </p:embeddedFont>
    <p:embeddedFont>
      <p:font typeface="Verdana Pro Cond SemiBold" panose="020B0706030504040204" pitchFamily="34" charset="0"/>
      <p:bold r:id="rId7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16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6.fntdata"/><Relationship Id="rId74"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FE8715-AE77-4E8A-87A3-5CE8699374A7}" type="datetimeFigureOut">
              <a:rPr lang="en-US" smtClean="0"/>
              <a:t>9/12/2021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03AE8-F1C4-4FA9-9EBA-50A89BA1EC4D}" type="slidenum">
              <a:rPr lang="en-US" smtClean="0"/>
              <a:t>‹#›</a:t>
            </a:fld>
            <a:endParaRPr lang="en-US"/>
          </a:p>
        </p:txBody>
      </p:sp>
    </p:spTree>
    <p:extLst>
      <p:ext uri="{BB962C8B-B14F-4D97-AF65-F5344CB8AC3E}">
        <p14:creationId xmlns:p14="http://schemas.microsoft.com/office/powerpoint/2010/main" val="3544693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1896108947"/>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753014641"/>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961362231"/>
      </p:ext>
    </p:extLst>
  </p:cSld>
  <p:clrMapOvr>
    <a:masterClrMapping/>
  </p:clrMapOvr>
  <p:transition spd="slow">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9/12/2021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938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9/12/2021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935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9/12/2021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139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2A20F1-D91B-480B-B152-8DA4D9E09F4E}" type="datetimeFigureOut">
              <a:rPr lang="en-US" smtClean="0">
                <a:solidFill>
                  <a:prstClr val="black">
                    <a:tint val="75000"/>
                  </a:prstClr>
                </a:solidFill>
              </a:rPr>
              <a:pPr/>
              <a:t>9/12/2021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505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2A20F1-D91B-480B-B152-8DA4D9E09F4E}" type="datetimeFigureOut">
              <a:rPr lang="en-US" smtClean="0">
                <a:solidFill>
                  <a:prstClr val="black">
                    <a:tint val="75000"/>
                  </a:prstClr>
                </a:solidFill>
              </a:rPr>
              <a:pPr/>
              <a:t>9/12/2021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861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2A20F1-D91B-480B-B152-8DA4D9E09F4E}" type="datetimeFigureOut">
              <a:rPr lang="en-US" smtClean="0">
                <a:solidFill>
                  <a:prstClr val="black">
                    <a:tint val="75000"/>
                  </a:prstClr>
                </a:solidFill>
              </a:rPr>
              <a:pPr/>
              <a:t>9/12/2021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860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A20F1-D91B-480B-B152-8DA4D9E09F4E}" type="datetimeFigureOut">
              <a:rPr lang="en-US" smtClean="0">
                <a:solidFill>
                  <a:prstClr val="black">
                    <a:tint val="75000"/>
                  </a:prstClr>
                </a:solidFill>
              </a:rPr>
              <a:pPr/>
              <a:t>9/12/2021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874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2A20F1-D91B-480B-B152-8DA4D9E09F4E}" type="datetimeFigureOut">
              <a:rPr lang="en-US" smtClean="0">
                <a:solidFill>
                  <a:prstClr val="black">
                    <a:tint val="75000"/>
                  </a:prstClr>
                </a:solidFill>
              </a:rPr>
              <a:pPr/>
              <a:t>9/12/2021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80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1392764145"/>
      </p:ext>
    </p:extLst>
  </p:cSld>
  <p:clrMapOvr>
    <a:masterClrMapping/>
  </p:clrMapOvr>
  <p:transition spd="slow">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2A20F1-D91B-480B-B152-8DA4D9E09F4E}" type="datetimeFigureOut">
              <a:rPr lang="en-US" smtClean="0">
                <a:solidFill>
                  <a:prstClr val="black">
                    <a:tint val="75000"/>
                  </a:prstClr>
                </a:solidFill>
              </a:rPr>
              <a:pPr/>
              <a:t>9/12/2021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664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9/12/2021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200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A20F1-D91B-480B-B152-8DA4D9E09F4E}" type="datetimeFigureOut">
              <a:rPr lang="en-US" smtClean="0">
                <a:solidFill>
                  <a:prstClr val="black">
                    <a:tint val="75000"/>
                  </a:prstClr>
                </a:solidFill>
              </a:rPr>
              <a:pPr/>
              <a:t>9/12/2021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586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4003"/>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10003"/>
            <a:ext cx="10667998" cy="19859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solidFill>
                  <a:srgbClr val="FFFFFF"/>
                </a:solidFill>
              </a:rPr>
              <a:pPr/>
              <a:t>9/12/2021</a:t>
            </a:fld>
            <a:endParaRPr lang="en-US">
              <a:solidFill>
                <a:srgbClr val="FFFFFF"/>
              </a:solidFill>
            </a:endParaRPr>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solidFill>
                <a:srgbClr val="FFFFFF"/>
              </a:solidFill>
            </a:endParaRPr>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24181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solidFill>
                  <a:srgbClr val="FFFFFF"/>
                </a:solidFill>
              </a:rPr>
              <a:pPr/>
              <a:t>9/12/2021</a:t>
            </a:fld>
            <a:endParaRPr lang="en-US">
              <a:solidFill>
                <a:srgbClr val="FFFFFF"/>
              </a:solidFill>
            </a:endParaRPr>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solidFill>
                <a:srgbClr val="FFFFFF"/>
              </a:solidFill>
            </a:endParaRPr>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76347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solidFill>
                  <a:srgbClr val="FFFFFF"/>
                </a:solidFill>
              </a:rPr>
              <a:pPr/>
              <a:t>9/12/2021</a:t>
            </a:fld>
            <a:endParaRPr lang="en-US">
              <a:solidFill>
                <a:srgbClr val="FFFFFF"/>
              </a:solidFill>
            </a:endParaRPr>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solidFill>
                <a:srgbClr val="FFFFFF"/>
              </a:solidFill>
            </a:endParaRPr>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56449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4"/>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solidFill>
                  <a:srgbClr val="FFFFFF"/>
                </a:solidFill>
              </a:rPr>
              <a:pPr/>
              <a:t>9/12/2021</a:t>
            </a:fld>
            <a:endParaRPr lang="en-US">
              <a:solidFill>
                <a:srgbClr val="FFFFFF"/>
              </a:solidFill>
            </a:endParaRPr>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solidFill>
                <a:srgbClr val="FFFFFF"/>
              </a:solidFill>
            </a:endParaRPr>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39893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2" y="2286003"/>
            <a:ext cx="4572001" cy="761999"/>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7"/>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8000" y="2286004"/>
            <a:ext cx="4572001" cy="761999"/>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7"/>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solidFill>
                  <a:srgbClr val="FFFFFF"/>
                </a:solidFill>
              </a:rPr>
              <a:pPr/>
              <a:t>9/12/2021</a:t>
            </a:fld>
            <a:endParaRPr lang="en-US">
              <a:solidFill>
                <a:srgbClr val="FFFFFF"/>
              </a:solidFill>
            </a:endParaRPr>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solidFill>
                <a:srgbClr val="FFFFFF"/>
              </a:solidFill>
            </a:endParaRPr>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8630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solidFill>
                  <a:srgbClr val="FFFFFF"/>
                </a:solidFill>
              </a:rPr>
              <a:pPr/>
              <a:t>9/12/2021</a:t>
            </a:fld>
            <a:endParaRPr lang="en-US">
              <a:solidFill>
                <a:srgbClr val="FFFFFF"/>
              </a:solidFill>
            </a:endParaRPr>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solidFill>
                <a:srgbClr val="FFFFFF"/>
              </a:solidFill>
            </a:endParaRPr>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32381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solidFill>
                  <a:srgbClr val="FFFFFF"/>
                </a:solidFill>
              </a:rPr>
              <a:pPr/>
              <a:t>9/12/2021</a:t>
            </a:fld>
            <a:endParaRPr lang="en-US">
              <a:solidFill>
                <a:srgbClr val="FFFFFF"/>
              </a:solidFill>
            </a:endParaRPr>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solidFill>
                <a:srgbClr val="FFFFFF"/>
              </a:solidFill>
            </a:endParaRPr>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7802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23940A-BD77-4C08-9C71-0BC5536AC7DA}"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856468925"/>
      </p:ext>
    </p:extLst>
  </p:cSld>
  <p:clrMapOvr>
    <a:masterClrMapping/>
  </p:clrMapOvr>
  <p:transition spd="slow">
    <p:strips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2"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2" y="3048000"/>
            <a:ext cx="3821113" cy="304800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solidFill>
                  <a:srgbClr val="FFFFFF"/>
                </a:solidFill>
              </a:rPr>
              <a:pPr/>
              <a:t>9/12/2021</a:t>
            </a:fld>
            <a:endParaRPr lang="en-US">
              <a:solidFill>
                <a:srgbClr val="FFFFFF"/>
              </a:solidFill>
            </a:endParaRPr>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solidFill>
                <a:srgbClr val="FFFFFF"/>
              </a:solidFill>
            </a:endParaRPr>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07985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4001" y="1524000"/>
            <a:ext cx="6095999" cy="38100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solidFill>
                  <a:srgbClr val="FFFFFF"/>
                </a:solidFill>
              </a:rPr>
              <a:pPr/>
              <a:t>9/12/2021</a:t>
            </a:fld>
            <a:endParaRPr lang="en-US">
              <a:solidFill>
                <a:srgbClr val="FFFFFF"/>
              </a:solidFill>
            </a:endParaRPr>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solidFill>
                <a:srgbClr val="FFFFFF"/>
              </a:solidFill>
            </a:endParaRPr>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77040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4"/>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solidFill>
                  <a:srgbClr val="FFFFFF"/>
                </a:solidFill>
              </a:rPr>
              <a:pPr/>
              <a:t>9/12/2021</a:t>
            </a:fld>
            <a:endParaRPr lang="en-US">
              <a:solidFill>
                <a:srgbClr val="FFFFFF"/>
              </a:solidFill>
            </a:endParaRPr>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solidFill>
                <a:srgbClr val="FFFFFF"/>
              </a:solidFill>
            </a:endParaRPr>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99947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4003"/>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solidFill>
                  <a:srgbClr val="FFFFFF"/>
                </a:solidFill>
              </a:rPr>
              <a:pPr/>
              <a:t>9/12/2021</a:t>
            </a:fld>
            <a:endParaRPr lang="en-US">
              <a:solidFill>
                <a:srgbClr val="FFFFFF"/>
              </a:solidFill>
            </a:endParaRPr>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solidFill>
                <a:srgbClr val="FFFFFF"/>
              </a:solidFill>
            </a:endParaRPr>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35615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a:solidFill>
                  <a:prstClr val="black">
                    <a:tint val="75000"/>
                  </a:prstClr>
                </a:solidFill>
              </a:rPr>
              <a:pPr/>
              <a:t>9/12/2021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53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23940A-BD77-4C08-9C71-0BC5536AC7DA}"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2422950684"/>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23940A-BD77-4C08-9C71-0BC5536AC7DA}" type="datetimeFigureOut">
              <a:rPr lang="en-US" smtClean="0"/>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2741624434"/>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23940A-BD77-4C08-9C71-0BC5536AC7DA}" type="datetimeFigureOut">
              <a:rPr lang="en-US" smtClean="0"/>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1707491109"/>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3940A-BD77-4C08-9C71-0BC5536AC7DA}" type="datetimeFigureOut">
              <a:rPr lang="en-US" smtClean="0"/>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2167934270"/>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23940A-BD77-4C08-9C71-0BC5536AC7DA}"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3902829103"/>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23940A-BD77-4C08-9C71-0BC5536AC7DA}"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625870931"/>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3940A-BD77-4C08-9C71-0BC5536AC7DA}" type="datetimeFigureOut">
              <a:rPr lang="en-US" smtClean="0"/>
              <a:t>9/12/2021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FE3D9-E5DA-478B-BC55-D336E07AFB0F}" type="slidenum">
              <a:rPr lang="en-US" smtClean="0"/>
              <a:t>‹#›</a:t>
            </a:fld>
            <a:endParaRPr lang="en-US"/>
          </a:p>
        </p:txBody>
      </p:sp>
    </p:spTree>
    <p:extLst>
      <p:ext uri="{BB962C8B-B14F-4D97-AF65-F5344CB8AC3E}">
        <p14:creationId xmlns:p14="http://schemas.microsoft.com/office/powerpoint/2010/main" val="1693729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A20F1-D91B-480B-B152-8DA4D9E09F4E}" type="datetimeFigureOut">
              <a:rPr lang="en-US" smtClean="0">
                <a:solidFill>
                  <a:prstClr val="black">
                    <a:tint val="75000"/>
                  </a:prstClr>
                </a:solidFill>
              </a:rPr>
              <a:pPr/>
              <a:t>9/12/2021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988C7-1DE2-4F7D-BAAB-CCB5EC8D5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031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4"/>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8003"/>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8"/>
            <a:ext cx="3048000" cy="365125"/>
          </a:xfrm>
          <a:prstGeom prst="rect">
            <a:avLst/>
          </a:prstGeom>
        </p:spPr>
        <p:txBody>
          <a:bodyPr vert="horz" lIns="91440" tIns="45720" rIns="91440" bIns="45720" rtlCol="0" anchor="b" anchorCtr="0"/>
          <a:lstStyle>
            <a:lvl1pPr algn="l">
              <a:defRPr sz="900">
                <a:solidFill>
                  <a:schemeClr val="tx1"/>
                </a:solidFill>
              </a:defRPr>
            </a:lvl1pPr>
          </a:lstStyle>
          <a:p>
            <a:pPr defTabSz="457200"/>
            <a:fld id="{F4D57BDD-E64A-4D27-8978-82FFCA18A12C}" type="datetimeFigureOut">
              <a:rPr lang="en-US" smtClean="0">
                <a:solidFill>
                  <a:srgbClr val="FFFFFF"/>
                </a:solidFill>
              </a:rPr>
              <a:pPr defTabSz="457200"/>
              <a:t>9/12/2021</a:t>
            </a:fld>
            <a:endParaRPr lang="en-US" dirty="0">
              <a:solidFill>
                <a:srgbClr val="FFFFFF"/>
              </a:solidFill>
            </a:endParaRPr>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4"/>
            <a:ext cx="4572000" cy="365125"/>
          </a:xfrm>
          <a:prstGeom prst="rect">
            <a:avLst/>
          </a:prstGeom>
        </p:spPr>
        <p:txBody>
          <a:bodyPr vert="horz" lIns="91440" tIns="45720" rIns="91440" bIns="45720" rtlCol="0" anchor="t" anchorCtr="0"/>
          <a:lstStyle>
            <a:lvl1pPr algn="r">
              <a:defRPr sz="800">
                <a:solidFill>
                  <a:schemeClr val="tx1"/>
                </a:solidFill>
              </a:defRPr>
            </a:lvl1pPr>
          </a:lstStyle>
          <a:p>
            <a:pPr defTabSz="457200"/>
            <a:endParaRPr lang="en-US" dirty="0">
              <a:solidFill>
                <a:srgbClr val="FFFFFF"/>
              </a:solidFill>
            </a:endParaRPr>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3600">
                <a:solidFill>
                  <a:schemeClr val="tx1"/>
                </a:solidFill>
                <a:latin typeface="+mj-lt"/>
              </a:defRPr>
            </a:lvl1pPr>
          </a:lstStyle>
          <a:p>
            <a:pPr defTabSz="457200"/>
            <a:fld id="{D643A852-0206-46AC-B0EB-645612933129}" type="slidenum">
              <a:rPr lang="en-US" smtClean="0">
                <a:solidFill>
                  <a:srgbClr val="FFFFFF"/>
                </a:solidFill>
              </a:rPr>
              <a:pPr defTabSz="457200"/>
              <a:t>‹#›</a:t>
            </a:fld>
            <a:endParaRPr lang="en-US" dirty="0">
              <a:solidFill>
                <a:srgbClr val="FFFFFF"/>
              </a:solidFill>
            </a:endParaRPr>
          </a:p>
        </p:txBody>
      </p:sp>
    </p:spTree>
    <p:extLst>
      <p:ext uri="{BB962C8B-B14F-4D97-AF65-F5344CB8AC3E}">
        <p14:creationId xmlns:p14="http://schemas.microsoft.com/office/powerpoint/2010/main" val="228259992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a:solidFill>
                  <a:prstClr val="black">
                    <a:tint val="75000"/>
                  </a:prstClr>
                </a:solidFill>
              </a:rPr>
              <a:pPr/>
              <a:t>9/12/2021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369504"/>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16.bin"/><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9.bin"/><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20.bin"/><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bin"/><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24.bin"/><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image" Target="../media/image25.bin"/><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3" Type="http://schemas.openxmlformats.org/officeDocument/2006/relationships/image" Target="../media/image26.bin"/><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image" Target="../media/image27.bin"/><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image" Target="../media/image28.bin"/><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image" Target="../media/image29.bin"/><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3" Type="http://schemas.openxmlformats.org/officeDocument/2006/relationships/image" Target="../media/image30.bin"/><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image" Target="../media/image31.bin"/><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3" Type="http://schemas.openxmlformats.org/officeDocument/2006/relationships/image" Target="../media/image32.bin"/><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image" Target="../media/image33.bin"/><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3" Type="http://schemas.openxmlformats.org/officeDocument/2006/relationships/image" Target="../media/image34.bin"/><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3" Type="http://schemas.openxmlformats.org/officeDocument/2006/relationships/image" Target="../media/image35.bin"/><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5702" y="768206"/>
            <a:ext cx="8452596"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Narrow" panose="020B0606020202030204" pitchFamily="34" charset="0"/>
                <a:ea typeface="+mn-ea"/>
                <a:cs typeface="+mn-cs"/>
              </a:rPr>
              <a:t>Eph.4:13-16 </a:t>
            </a:r>
            <a:r>
              <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a:t>
            </a:r>
            <a:r>
              <a:rPr kumimoji="0" lang="en-US" sz="3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Narrow" panose="020B0606020202030204" pitchFamily="34" charset="0"/>
                <a:ea typeface="+mn-ea"/>
                <a:cs typeface="+mn-cs"/>
              </a:rPr>
              <a:t> </a:t>
            </a:r>
            <a:r>
              <a:rPr kumimoji="0" lang="en-GB"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“U</a:t>
            </a:r>
            <a:r>
              <a:rPr kumimoji="0" lang="en-US" sz="3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ntil</a:t>
            </a:r>
            <a:r>
              <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 we all attain to the unity of the faith  … and of the knowledge of the Son of God  … to mature manhood  … to the measure of the stature of the fullness of Christ  … so that we may no longer be children … tossed to and </a:t>
            </a:r>
            <a:r>
              <a:rPr kumimoji="0" lang="en-US" sz="3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fro</a:t>
            </a:r>
            <a:r>
              <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 by the waves  … and carried about by every wind of doctrine  … by human </a:t>
            </a:r>
            <a:r>
              <a:rPr kumimoji="0" lang="en-US" sz="3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cunning … </a:t>
            </a:r>
            <a:r>
              <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by craftiness in deceitful </a:t>
            </a:r>
            <a:r>
              <a:rPr kumimoji="0" lang="en-US" sz="3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schemes  .… </a:t>
            </a:r>
            <a:r>
              <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Rather, speaking the truth in love  … we are to grow up in every way  … into him who is the head  … into Christ, from whom the whole body … joined and held together by every joint with which it is equipped  … when each part is working properly  … makes the body grow so that it builds itself up in love.</a:t>
            </a:r>
            <a:r>
              <a:rPr kumimoji="0" lang="en-GB"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a:t>
            </a:r>
            <a:endPar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endParaRPr>
          </a:p>
        </p:txBody>
      </p:sp>
      <p:sp>
        <p:nvSpPr>
          <p:cNvPr id="4" name="TextBox 3"/>
          <p:cNvSpPr txBox="1"/>
          <p:nvPr/>
        </p:nvSpPr>
        <p:spPr>
          <a:xfrm>
            <a:off x="457200" y="169039"/>
            <a:ext cx="6607899" cy="553998"/>
          </a:xfrm>
          <a:prstGeom prst="rect">
            <a:avLst/>
          </a:prstGeom>
          <a:solidFill>
            <a:schemeClr val="bg1"/>
          </a:solidFill>
          <a:ln w="50800">
            <a:solidFill>
              <a:srgbClr val="00B0F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2021 Theme - Spiritual Growth</a:t>
            </a:r>
          </a:p>
        </p:txBody>
      </p:sp>
      <p:sp>
        <p:nvSpPr>
          <p:cNvPr id="5" name="TextBox 4">
            <a:extLst>
              <a:ext uri="{FF2B5EF4-FFF2-40B4-BE49-F238E27FC236}">
                <a16:creationId xmlns:a16="http://schemas.microsoft.com/office/drawing/2014/main" id="{D382BC24-A506-406F-B1D4-DDD041BACC4E}"/>
              </a:ext>
            </a:extLst>
          </p:cNvPr>
          <p:cNvSpPr txBox="1"/>
          <p:nvPr/>
        </p:nvSpPr>
        <p:spPr>
          <a:xfrm>
            <a:off x="7315200" y="183431"/>
            <a:ext cx="148309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ABEFFF"/>
                </a:solidFill>
                <a:effectLst>
                  <a:outerShdw blurRad="38100" dist="38100" dir="2700000" algn="tl">
                    <a:srgbClr val="000000">
                      <a:alpha val="43137"/>
                    </a:srgbClr>
                  </a:outerShdw>
                </a:effectLst>
                <a:uLnTx/>
                <a:uFillTx/>
                <a:latin typeface="Berlin Sans FB Demi" panose="020E0802020502020306" pitchFamily="34" charset="0"/>
                <a:ea typeface="+mn-ea"/>
                <a:cs typeface="+mn-cs"/>
              </a:rPr>
              <a:t>August</a:t>
            </a:r>
          </a:p>
        </p:txBody>
      </p:sp>
    </p:spTree>
    <p:extLst>
      <p:ext uri="{BB962C8B-B14F-4D97-AF65-F5344CB8AC3E}">
        <p14:creationId xmlns:p14="http://schemas.microsoft.com/office/powerpoint/2010/main" val="49220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594 - The Lily Of The Valley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3944110"/>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594 - The Lily Of The Valley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8167250"/>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594 - The Lily Of The Valley - 2.3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4313042"/>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594 - The Lily Of The Valley - 2.4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5058707"/>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594 - The Lily Of The Valley - 2.5</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9244391"/>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594 - The Lily Of The Valley - 2.6</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5279805"/>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594 - The Lily Of The Valley - 3.1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4485707"/>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594 - The Lily Of The Valley - 3.2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5536620"/>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594 - The Lily Of The Valley - 3.3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9782397"/>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594 - The Lily Of The Valley - 3.4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3160989"/>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914400" y="609600"/>
            <a:ext cx="499688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Black"/>
                <a:ea typeface="+mn-ea"/>
                <a:cs typeface="+mn-cs"/>
              </a:rPr>
              <a:t>Opening Prayer…</a:t>
            </a:r>
          </a:p>
        </p:txBody>
      </p:sp>
    </p:spTree>
    <p:extLst>
      <p:ext uri="{BB962C8B-B14F-4D97-AF65-F5344CB8AC3E}">
        <p14:creationId xmlns:p14="http://schemas.microsoft.com/office/powerpoint/2010/main" val="3450834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594 - The Lily Of The Valley - 3.5</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2343386"/>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594 - The Lily Of The Valley - 3.6</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5377155"/>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356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CD2F9C-3907-4DC4-989B-C5CBE5988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51616BB2-AA19-4613-B2D0-74CA6DC5AE13}"/>
              </a:ext>
            </a:extLst>
          </p:cNvPr>
          <p:cNvSpPr txBox="1"/>
          <p:nvPr/>
        </p:nvSpPr>
        <p:spPr>
          <a:xfrm>
            <a:off x="315065" y="136992"/>
            <a:ext cx="8513870" cy="3323987"/>
          </a:xfrm>
          <a:prstGeom prst="rect">
            <a:avLst/>
          </a:prstGeom>
          <a:noFill/>
        </p:spPr>
        <p:txBody>
          <a:bodyPr wrap="none" rtlCol="0">
            <a:spAutoFit/>
          </a:bodyPr>
          <a:lstStyle/>
          <a:p>
            <a:pPr algn="ctr"/>
            <a:r>
              <a:rPr lang="en-US" sz="10500" dirty="0">
                <a:solidFill>
                  <a:schemeClr val="bg1"/>
                </a:solidFill>
                <a:latin typeface="AvenirLT-Medium" panose="020B0603020203020204" pitchFamily="34" charset="0"/>
              </a:rPr>
              <a:t>Kingdom-first</a:t>
            </a:r>
          </a:p>
          <a:p>
            <a:pPr algn="ctr"/>
            <a:r>
              <a:rPr lang="en-US" sz="10500" dirty="0">
                <a:solidFill>
                  <a:schemeClr val="bg1"/>
                </a:solidFill>
                <a:latin typeface="AvenirLT-Medium" panose="020B0603020203020204" pitchFamily="34" charset="0"/>
              </a:rPr>
              <a:t>Praying</a:t>
            </a:r>
          </a:p>
        </p:txBody>
      </p:sp>
    </p:spTree>
    <p:extLst>
      <p:ext uri="{BB962C8B-B14F-4D97-AF65-F5344CB8AC3E}">
        <p14:creationId xmlns:p14="http://schemas.microsoft.com/office/powerpoint/2010/main" val="3025788448"/>
      </p:ext>
    </p:extLst>
  </p:cSld>
  <p:clrMapOvr>
    <a:masterClrMapping/>
  </p:clrMapOvr>
  <p:transition spd="slow">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8659"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2FDC45A6-EDBC-467D-B630-99DCAF5FE70A}"/>
              </a:ext>
            </a:extLst>
          </p:cNvPr>
          <p:cNvSpPr txBox="1"/>
          <p:nvPr/>
        </p:nvSpPr>
        <p:spPr>
          <a:xfrm>
            <a:off x="203657" y="2199163"/>
            <a:ext cx="8736686" cy="3323987"/>
          </a:xfrm>
          <a:prstGeom prst="rect">
            <a:avLst/>
          </a:prstGeom>
          <a:noFill/>
        </p:spPr>
        <p:txBody>
          <a:bodyPr wrap="none" rtlCol="0">
            <a:spAutoFit/>
          </a:bodyPr>
          <a:lstStyle/>
          <a:p>
            <a:pPr algn="ctr"/>
            <a:r>
              <a:rPr lang="en-US" sz="10500" dirty="0">
                <a:solidFill>
                  <a:srgbClr val="FFFF00"/>
                </a:solidFill>
                <a:latin typeface="AvenirLT-Medium" panose="020B0603020203020204" pitchFamily="34" charset="0"/>
              </a:rPr>
              <a:t>We Need the </a:t>
            </a:r>
          </a:p>
          <a:p>
            <a:pPr algn="ctr"/>
            <a:r>
              <a:rPr lang="en-US" sz="10500" dirty="0">
                <a:solidFill>
                  <a:srgbClr val="FFFF00"/>
                </a:solidFill>
                <a:latin typeface="AvenirLT-Medium" panose="020B0603020203020204" pitchFamily="34" charset="0"/>
              </a:rPr>
              <a:t>Father First</a:t>
            </a:r>
          </a:p>
        </p:txBody>
      </p:sp>
    </p:spTree>
    <p:extLst>
      <p:ext uri="{BB962C8B-B14F-4D97-AF65-F5344CB8AC3E}">
        <p14:creationId xmlns:p14="http://schemas.microsoft.com/office/powerpoint/2010/main" val="452404028"/>
      </p:ext>
    </p:extLst>
  </p:cSld>
  <p:clrMapOvr>
    <a:masterClrMapping/>
  </p:clrMapOvr>
  <p:transition spd="slow">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8659"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2FDC45A6-EDBC-467D-B630-99DCAF5FE70A}"/>
              </a:ext>
            </a:extLst>
          </p:cNvPr>
          <p:cNvSpPr txBox="1"/>
          <p:nvPr/>
        </p:nvSpPr>
        <p:spPr>
          <a:xfrm>
            <a:off x="1184696" y="2199163"/>
            <a:ext cx="6774611" cy="1446550"/>
          </a:xfrm>
          <a:prstGeom prst="rect">
            <a:avLst/>
          </a:prstGeom>
          <a:noFill/>
        </p:spPr>
        <p:txBody>
          <a:bodyPr wrap="none" rtlCol="0">
            <a:spAutoFit/>
          </a:bodyPr>
          <a:lstStyle/>
          <a:p>
            <a:pPr algn="ctr"/>
            <a:r>
              <a:rPr lang="en-US" sz="8800" dirty="0">
                <a:solidFill>
                  <a:srgbClr val="FFFF00"/>
                </a:solidFill>
                <a:latin typeface="AvenirLT-Medium" panose="020B0603020203020204" pitchFamily="34" charset="0"/>
              </a:rPr>
              <a:t>The Struggle</a:t>
            </a:r>
          </a:p>
        </p:txBody>
      </p:sp>
    </p:spTree>
    <p:extLst>
      <p:ext uri="{BB962C8B-B14F-4D97-AF65-F5344CB8AC3E}">
        <p14:creationId xmlns:p14="http://schemas.microsoft.com/office/powerpoint/2010/main" val="2963466691"/>
      </p:ext>
    </p:extLst>
  </p:cSld>
  <p:clrMapOvr>
    <a:masterClrMapping/>
  </p:clrMapOvr>
  <p:transition spd="slow">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8E0CBAC2-2C17-4A85-AAC4-548078768EB9}"/>
              </a:ext>
            </a:extLst>
          </p:cNvPr>
          <p:cNvSpPr txBox="1"/>
          <p:nvPr/>
        </p:nvSpPr>
        <p:spPr>
          <a:xfrm>
            <a:off x="3133160" y="5923432"/>
            <a:ext cx="2877711"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The Struggle</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2488858"/>
            <a:ext cx="8542723" cy="1754326"/>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Casting all your care upon Him, for He cares for you.</a:t>
            </a:r>
          </a:p>
          <a:p>
            <a:pPr algn="r"/>
            <a:r>
              <a:rPr lang="en-US" sz="3600" dirty="0">
                <a:solidFill>
                  <a:srgbClr val="FFFF00"/>
                </a:solidFill>
                <a:latin typeface="AvenirLT-Medium" panose="020B0603020203020204" pitchFamily="34" charset="0"/>
              </a:rPr>
              <a:t>1 Peter 5:7 (NKJV)</a:t>
            </a:r>
            <a:endParaRPr lang="en-US" sz="3600" dirty="0">
              <a:solidFill>
                <a:schemeClr val="bg1"/>
              </a:solidFill>
              <a:latin typeface="AvenirLT-Medium" panose="020B0603020203020204" pitchFamily="34" charset="0"/>
            </a:endParaRPr>
          </a:p>
        </p:txBody>
      </p:sp>
      <p:sp>
        <p:nvSpPr>
          <p:cNvPr id="9" name="TextBox 8">
            <a:extLst>
              <a:ext uri="{FF2B5EF4-FFF2-40B4-BE49-F238E27FC236}">
                <a16:creationId xmlns:a16="http://schemas.microsoft.com/office/drawing/2014/main" id="{DE8B7189-8E42-49B8-B6E1-CD631A6BA681}"/>
              </a:ext>
            </a:extLst>
          </p:cNvPr>
          <p:cNvSpPr txBox="1"/>
          <p:nvPr/>
        </p:nvSpPr>
        <p:spPr>
          <a:xfrm>
            <a:off x="308659"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Tree>
    <p:extLst>
      <p:ext uri="{BB962C8B-B14F-4D97-AF65-F5344CB8AC3E}">
        <p14:creationId xmlns:p14="http://schemas.microsoft.com/office/powerpoint/2010/main" val="82055322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8E0CBAC2-2C17-4A85-AAC4-548078768EB9}"/>
              </a:ext>
            </a:extLst>
          </p:cNvPr>
          <p:cNvSpPr txBox="1"/>
          <p:nvPr/>
        </p:nvSpPr>
        <p:spPr>
          <a:xfrm>
            <a:off x="3133160" y="5923432"/>
            <a:ext cx="2877711"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The Struggle</a:t>
            </a:r>
          </a:p>
        </p:txBody>
      </p:sp>
      <p:sp>
        <p:nvSpPr>
          <p:cNvPr id="9" name="TextBox 8">
            <a:extLst>
              <a:ext uri="{FF2B5EF4-FFF2-40B4-BE49-F238E27FC236}">
                <a16:creationId xmlns:a16="http://schemas.microsoft.com/office/drawing/2014/main" id="{899B60E8-0801-457B-A226-89192703EC12}"/>
              </a:ext>
            </a:extLst>
          </p:cNvPr>
          <p:cNvSpPr txBox="1"/>
          <p:nvPr/>
        </p:nvSpPr>
        <p:spPr>
          <a:xfrm>
            <a:off x="308659"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Tree>
    <p:extLst>
      <p:ext uri="{BB962C8B-B14F-4D97-AF65-F5344CB8AC3E}">
        <p14:creationId xmlns:p14="http://schemas.microsoft.com/office/powerpoint/2010/main" val="3344375624"/>
      </p:ext>
    </p:extLst>
  </p:cSld>
  <p:clrMapOvr>
    <a:masterClrMapping/>
  </p:clrMapOvr>
  <p:transition spd="slow">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8659"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2FDC45A6-EDBC-467D-B630-99DCAF5FE70A}"/>
              </a:ext>
            </a:extLst>
          </p:cNvPr>
          <p:cNvSpPr txBox="1"/>
          <p:nvPr/>
        </p:nvSpPr>
        <p:spPr>
          <a:xfrm>
            <a:off x="1256833" y="2199163"/>
            <a:ext cx="6630341" cy="1446550"/>
          </a:xfrm>
          <a:prstGeom prst="rect">
            <a:avLst/>
          </a:prstGeom>
          <a:noFill/>
        </p:spPr>
        <p:txBody>
          <a:bodyPr wrap="none" rtlCol="0">
            <a:spAutoFit/>
          </a:bodyPr>
          <a:lstStyle/>
          <a:p>
            <a:pPr algn="ctr"/>
            <a:r>
              <a:rPr lang="en-US" sz="8800" dirty="0">
                <a:solidFill>
                  <a:srgbClr val="FFFF00"/>
                </a:solidFill>
                <a:latin typeface="AvenirLT-Medium" panose="020B0603020203020204" pitchFamily="34" charset="0"/>
              </a:rPr>
              <a:t>The Cop-out</a:t>
            </a:r>
          </a:p>
        </p:txBody>
      </p:sp>
    </p:spTree>
    <p:extLst>
      <p:ext uri="{BB962C8B-B14F-4D97-AF65-F5344CB8AC3E}">
        <p14:creationId xmlns:p14="http://schemas.microsoft.com/office/powerpoint/2010/main" val="2444451311"/>
      </p:ext>
    </p:extLst>
  </p:cSld>
  <p:clrMapOvr>
    <a:masterClrMapping/>
  </p:clrMapOvr>
  <p:transition spd="slow">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8E0CBAC2-2C17-4A85-AAC4-548078768EB9}"/>
              </a:ext>
            </a:extLst>
          </p:cNvPr>
          <p:cNvSpPr txBox="1"/>
          <p:nvPr/>
        </p:nvSpPr>
        <p:spPr>
          <a:xfrm>
            <a:off x="3162015" y="5923432"/>
            <a:ext cx="2820004"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The Cop-out</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1953151"/>
            <a:ext cx="8542723" cy="2862322"/>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Now is my soul troubled. And what shall I say? “Father, save me from this hour”? But for this purpose I have come to this hour. Father, glorify your name.</a:t>
            </a:r>
          </a:p>
          <a:p>
            <a:pPr algn="r"/>
            <a:r>
              <a:rPr lang="en-US" sz="3600" dirty="0">
                <a:solidFill>
                  <a:srgbClr val="FFFF00"/>
                </a:solidFill>
                <a:latin typeface="AvenirLT-Medium" panose="020B0603020203020204" pitchFamily="34" charset="0"/>
              </a:rPr>
              <a:t>John 12:27-28 (ESV)</a:t>
            </a:r>
            <a:endParaRPr lang="en-US" sz="3600" dirty="0">
              <a:solidFill>
                <a:schemeClr val="bg1"/>
              </a:solidFill>
              <a:latin typeface="AvenirLT-Medium" panose="020B0603020203020204" pitchFamily="34" charset="0"/>
            </a:endParaRPr>
          </a:p>
        </p:txBody>
      </p:sp>
      <p:sp>
        <p:nvSpPr>
          <p:cNvPr id="9" name="TextBox 8">
            <a:extLst>
              <a:ext uri="{FF2B5EF4-FFF2-40B4-BE49-F238E27FC236}">
                <a16:creationId xmlns:a16="http://schemas.microsoft.com/office/drawing/2014/main" id="{D10AB5E4-72F1-4DD9-9703-DB3629360615}"/>
              </a:ext>
            </a:extLst>
          </p:cNvPr>
          <p:cNvSpPr txBox="1"/>
          <p:nvPr/>
        </p:nvSpPr>
        <p:spPr>
          <a:xfrm>
            <a:off x="308659"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Tree>
    <p:extLst>
      <p:ext uri="{BB962C8B-B14F-4D97-AF65-F5344CB8AC3E}">
        <p14:creationId xmlns:p14="http://schemas.microsoft.com/office/powerpoint/2010/main" val="47202520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594 - The Lily Of The Valley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6317761"/>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8E0CBAC2-2C17-4A85-AAC4-548078768EB9}"/>
              </a:ext>
            </a:extLst>
          </p:cNvPr>
          <p:cNvSpPr txBox="1"/>
          <p:nvPr/>
        </p:nvSpPr>
        <p:spPr>
          <a:xfrm>
            <a:off x="979056" y="5923432"/>
            <a:ext cx="7864306" cy="646331"/>
          </a:xfrm>
          <a:prstGeom prst="rect">
            <a:avLst/>
          </a:prstGeom>
          <a:noFill/>
        </p:spPr>
        <p:txBody>
          <a:bodyPr wrap="square" rtlCol="0">
            <a:spAutoFit/>
          </a:bodyPr>
          <a:lstStyle/>
          <a:p>
            <a:pPr algn="r"/>
            <a:r>
              <a:rPr lang="en-US" sz="3600" dirty="0">
                <a:solidFill>
                  <a:schemeClr val="bg1"/>
                </a:solidFill>
                <a:latin typeface="AvenirLT-Medium" panose="020B0603020203020204" pitchFamily="34" charset="0"/>
              </a:rPr>
              <a:t>J. Ellsworth </a:t>
            </a:r>
            <a:r>
              <a:rPr lang="en-US" sz="3600" dirty="0" err="1">
                <a:solidFill>
                  <a:schemeClr val="bg1"/>
                </a:solidFill>
                <a:latin typeface="AvenirLT-Medium" panose="020B0603020203020204" pitchFamily="34" charset="0"/>
              </a:rPr>
              <a:t>Kalas</a:t>
            </a:r>
            <a:r>
              <a:rPr lang="en-US" sz="3600" dirty="0">
                <a:solidFill>
                  <a:schemeClr val="bg1"/>
                </a:solidFill>
                <a:latin typeface="AvenirLT-Medium" panose="020B0603020203020204" pitchFamily="34" charset="0"/>
              </a:rPr>
              <a:t>, </a:t>
            </a:r>
            <a:r>
              <a:rPr lang="en-US" sz="3600" u="sng" dirty="0">
                <a:solidFill>
                  <a:schemeClr val="bg1"/>
                </a:solidFill>
                <a:latin typeface="AvenirLT-Medium" panose="020B0603020203020204" pitchFamily="34" charset="0"/>
              </a:rPr>
              <a:t>Longing to Pray</a:t>
            </a:r>
            <a:endParaRPr lang="en-US" sz="3600" dirty="0">
              <a:solidFill>
                <a:schemeClr val="bg1"/>
              </a:solidFill>
              <a:latin typeface="AvenirLT-Medium" panose="020B0603020203020204" pitchFamily="34" charset="0"/>
            </a:endParaRP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216720"/>
            <a:ext cx="8542723" cy="5632311"/>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You’ve known the frustration, I’m sure, in the experiences of human friendship and love, of saying to someone, “I just wish I could find the words to tell you what you mean to me” or “what our friendship means to me.” So it is that the psalmist wants a “new song.” And his exuberance is such that he calls on everyone else to join his choir: “all the earth,” “all the peoples.” </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3693790919"/>
      </p:ext>
    </p:extLst>
  </p:cSld>
  <p:clrMapOvr>
    <a:masterClrMapping/>
  </p:clrMapOvr>
  <p:transition spd="slow">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8E0CBAC2-2C17-4A85-AAC4-548078768EB9}"/>
              </a:ext>
            </a:extLst>
          </p:cNvPr>
          <p:cNvSpPr txBox="1"/>
          <p:nvPr/>
        </p:nvSpPr>
        <p:spPr>
          <a:xfrm>
            <a:off x="979056" y="5923432"/>
            <a:ext cx="7864306" cy="646331"/>
          </a:xfrm>
          <a:prstGeom prst="rect">
            <a:avLst/>
          </a:prstGeom>
          <a:noFill/>
        </p:spPr>
        <p:txBody>
          <a:bodyPr wrap="square" rtlCol="0">
            <a:spAutoFit/>
          </a:bodyPr>
          <a:lstStyle/>
          <a:p>
            <a:pPr algn="r"/>
            <a:r>
              <a:rPr lang="en-US" sz="3600" dirty="0">
                <a:solidFill>
                  <a:schemeClr val="bg1"/>
                </a:solidFill>
                <a:latin typeface="AvenirLT-Medium" panose="020B0603020203020204" pitchFamily="34" charset="0"/>
              </a:rPr>
              <a:t>J. Ellsworth </a:t>
            </a:r>
            <a:r>
              <a:rPr lang="en-US" sz="3600" dirty="0" err="1">
                <a:solidFill>
                  <a:schemeClr val="bg1"/>
                </a:solidFill>
                <a:latin typeface="AvenirLT-Medium" panose="020B0603020203020204" pitchFamily="34" charset="0"/>
              </a:rPr>
              <a:t>Kalas</a:t>
            </a:r>
            <a:r>
              <a:rPr lang="en-US" sz="3600" dirty="0">
                <a:solidFill>
                  <a:schemeClr val="bg1"/>
                </a:solidFill>
                <a:latin typeface="AvenirLT-Medium" panose="020B0603020203020204" pitchFamily="34" charset="0"/>
              </a:rPr>
              <a:t>, </a:t>
            </a:r>
            <a:r>
              <a:rPr lang="en-US" sz="3600" u="sng" dirty="0">
                <a:solidFill>
                  <a:schemeClr val="bg1"/>
                </a:solidFill>
                <a:latin typeface="AvenirLT-Medium" panose="020B0603020203020204" pitchFamily="34" charset="0"/>
              </a:rPr>
              <a:t>Longing to Pray</a:t>
            </a:r>
            <a:endParaRPr lang="en-US" sz="3600" dirty="0">
              <a:solidFill>
                <a:schemeClr val="bg1"/>
              </a:solidFill>
              <a:latin typeface="AvenirLT-Medium" panose="020B0603020203020204" pitchFamily="34" charset="0"/>
            </a:endParaRP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623117"/>
            <a:ext cx="8542723" cy="3416320"/>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But our wonderful spiritual ancestor doesn’t say, as we might, “I can’t find the words to express what I feel.” He would see this, I think, as an unholy cop-out. So he launches into rolling phrases of praise, making us the richer for it.</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2190343621"/>
      </p:ext>
    </p:extLst>
  </p:cSld>
  <p:clrMapOvr>
    <a:masterClrMapping/>
  </p:clrMapOvr>
  <p:transition spd="slow">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8E0CBAC2-2C17-4A85-AAC4-548078768EB9}"/>
              </a:ext>
            </a:extLst>
          </p:cNvPr>
          <p:cNvSpPr txBox="1"/>
          <p:nvPr/>
        </p:nvSpPr>
        <p:spPr>
          <a:xfrm>
            <a:off x="3162015" y="5923432"/>
            <a:ext cx="2820004"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The Cop-out</a:t>
            </a:r>
          </a:p>
        </p:txBody>
      </p:sp>
      <p:sp>
        <p:nvSpPr>
          <p:cNvPr id="7" name="TextBox 6">
            <a:extLst>
              <a:ext uri="{FF2B5EF4-FFF2-40B4-BE49-F238E27FC236}">
                <a16:creationId xmlns:a16="http://schemas.microsoft.com/office/drawing/2014/main" id="{A2E0F3DE-DA0B-4589-AD75-A10BE6EC921B}"/>
              </a:ext>
            </a:extLst>
          </p:cNvPr>
          <p:cNvSpPr txBox="1"/>
          <p:nvPr/>
        </p:nvSpPr>
        <p:spPr>
          <a:xfrm>
            <a:off x="300639" y="1953151"/>
            <a:ext cx="8542723" cy="3416320"/>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Likewise the Spirit helps us in our weakness. For we do not know what to pray for as we ought, but the Spirit himself intercedes for us with groanings too deep for words.</a:t>
            </a:r>
          </a:p>
          <a:p>
            <a:pPr algn="r"/>
            <a:r>
              <a:rPr lang="en-US" sz="3600" dirty="0">
                <a:solidFill>
                  <a:srgbClr val="FFFF00"/>
                </a:solidFill>
                <a:latin typeface="AvenirLT-Medium" panose="020B0603020203020204" pitchFamily="34" charset="0"/>
              </a:rPr>
              <a:t>Romans 8:26 (ESV)</a:t>
            </a:r>
            <a:endParaRPr lang="en-US" sz="3600" dirty="0">
              <a:solidFill>
                <a:schemeClr val="bg1"/>
              </a:solidFill>
              <a:latin typeface="AvenirLT-Medium" panose="020B0603020203020204" pitchFamily="34" charset="0"/>
            </a:endParaRPr>
          </a:p>
        </p:txBody>
      </p:sp>
      <p:sp>
        <p:nvSpPr>
          <p:cNvPr id="9" name="TextBox 8">
            <a:extLst>
              <a:ext uri="{FF2B5EF4-FFF2-40B4-BE49-F238E27FC236}">
                <a16:creationId xmlns:a16="http://schemas.microsoft.com/office/drawing/2014/main" id="{7B51B972-36E2-4207-8D04-466DA90A5DE1}"/>
              </a:ext>
            </a:extLst>
          </p:cNvPr>
          <p:cNvSpPr txBox="1"/>
          <p:nvPr/>
        </p:nvSpPr>
        <p:spPr>
          <a:xfrm>
            <a:off x="308659"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Tree>
    <p:extLst>
      <p:ext uri="{BB962C8B-B14F-4D97-AF65-F5344CB8AC3E}">
        <p14:creationId xmlns:p14="http://schemas.microsoft.com/office/powerpoint/2010/main" val="143489979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8659"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2FDC45A6-EDBC-467D-B630-99DCAF5FE70A}"/>
              </a:ext>
            </a:extLst>
          </p:cNvPr>
          <p:cNvSpPr txBox="1"/>
          <p:nvPr/>
        </p:nvSpPr>
        <p:spPr>
          <a:xfrm>
            <a:off x="1635144" y="2199163"/>
            <a:ext cx="5873724" cy="1446550"/>
          </a:xfrm>
          <a:prstGeom prst="rect">
            <a:avLst/>
          </a:prstGeom>
          <a:noFill/>
        </p:spPr>
        <p:txBody>
          <a:bodyPr wrap="none" rtlCol="0">
            <a:spAutoFit/>
          </a:bodyPr>
          <a:lstStyle/>
          <a:p>
            <a:pPr algn="ctr"/>
            <a:r>
              <a:rPr lang="en-US" sz="8800" dirty="0">
                <a:solidFill>
                  <a:srgbClr val="FFFF00"/>
                </a:solidFill>
                <a:latin typeface="AvenirLT-Medium" panose="020B0603020203020204" pitchFamily="34" charset="0"/>
              </a:rPr>
              <a:t>Three Keys</a:t>
            </a:r>
          </a:p>
        </p:txBody>
      </p:sp>
    </p:spTree>
    <p:extLst>
      <p:ext uri="{BB962C8B-B14F-4D97-AF65-F5344CB8AC3E}">
        <p14:creationId xmlns:p14="http://schemas.microsoft.com/office/powerpoint/2010/main" val="3592859657"/>
      </p:ext>
    </p:extLst>
  </p:cSld>
  <p:clrMapOvr>
    <a:masterClrMapping/>
  </p:clrMapOvr>
  <p:transition spd="slow">
    <p:strips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8659"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5" name="TextBox 4">
            <a:extLst>
              <a:ext uri="{FF2B5EF4-FFF2-40B4-BE49-F238E27FC236}">
                <a16:creationId xmlns:a16="http://schemas.microsoft.com/office/drawing/2014/main" id="{E42016EB-852A-49CC-9063-8D64F37A156C}"/>
              </a:ext>
            </a:extLst>
          </p:cNvPr>
          <p:cNvSpPr txBox="1"/>
          <p:nvPr/>
        </p:nvSpPr>
        <p:spPr>
          <a:xfrm>
            <a:off x="3765547" y="5923432"/>
            <a:ext cx="1612942"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Key #1</a:t>
            </a:r>
          </a:p>
        </p:txBody>
      </p:sp>
      <p:sp>
        <p:nvSpPr>
          <p:cNvPr id="6" name="TextBox 5">
            <a:extLst>
              <a:ext uri="{FF2B5EF4-FFF2-40B4-BE49-F238E27FC236}">
                <a16:creationId xmlns:a16="http://schemas.microsoft.com/office/drawing/2014/main" id="{1B34D7BF-D1FD-4A88-B606-63EB6FFBB923}"/>
              </a:ext>
            </a:extLst>
          </p:cNvPr>
          <p:cNvSpPr txBox="1"/>
          <p:nvPr/>
        </p:nvSpPr>
        <p:spPr>
          <a:xfrm>
            <a:off x="150320" y="1482100"/>
            <a:ext cx="8843361" cy="4524315"/>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Our Father in heaven, hallowed be your name. Your kingdom come, your will be done, on earth as it is in heaven.</a:t>
            </a:r>
          </a:p>
          <a:p>
            <a:r>
              <a:rPr lang="en-US" sz="3600" dirty="0">
                <a:solidFill>
                  <a:srgbClr val="FFFF00"/>
                </a:solidFill>
                <a:latin typeface="AvenirLT-Medium" panose="020B0603020203020204" pitchFamily="34" charset="0"/>
              </a:rPr>
              <a:t>Give us this day our daily bread, and forgive us our debts, as we also have forgiven our debtors. And lead us not into temptation, but deliver us from evil.</a:t>
            </a:r>
          </a:p>
          <a:p>
            <a:pPr algn="r"/>
            <a:r>
              <a:rPr lang="en-US" sz="3600" dirty="0">
                <a:solidFill>
                  <a:srgbClr val="FFFF00"/>
                </a:solidFill>
                <a:latin typeface="AvenirLT-Medium" panose="020B0603020203020204" pitchFamily="34" charset="0"/>
              </a:rPr>
              <a:t>Matthew 6:9-13 (ESV)</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177788816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8659"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2FDC45A6-EDBC-467D-B630-99DCAF5FE70A}"/>
              </a:ext>
            </a:extLst>
          </p:cNvPr>
          <p:cNvSpPr txBox="1"/>
          <p:nvPr/>
        </p:nvSpPr>
        <p:spPr>
          <a:xfrm>
            <a:off x="106218" y="2069854"/>
            <a:ext cx="8931564" cy="2554545"/>
          </a:xfrm>
          <a:prstGeom prst="rect">
            <a:avLst/>
          </a:prstGeom>
          <a:noFill/>
        </p:spPr>
        <p:txBody>
          <a:bodyPr wrap="square" rtlCol="0">
            <a:spAutoFit/>
          </a:bodyPr>
          <a:lstStyle/>
          <a:p>
            <a:pPr algn="ctr"/>
            <a:r>
              <a:rPr lang="en-US" sz="8000" dirty="0">
                <a:solidFill>
                  <a:srgbClr val="FFFF00"/>
                </a:solidFill>
                <a:latin typeface="AvenirLT-Medium" panose="020B0603020203020204" pitchFamily="34" charset="0"/>
              </a:rPr>
              <a:t>Give God a reason to respond</a:t>
            </a:r>
            <a:endParaRPr lang="en-US" sz="8800" dirty="0">
              <a:solidFill>
                <a:srgbClr val="FFFF00"/>
              </a:solidFill>
              <a:latin typeface="AvenirLT-Medium" panose="020B0603020203020204" pitchFamily="34" charset="0"/>
            </a:endParaRPr>
          </a:p>
        </p:txBody>
      </p:sp>
      <p:sp>
        <p:nvSpPr>
          <p:cNvPr id="5" name="TextBox 4">
            <a:extLst>
              <a:ext uri="{FF2B5EF4-FFF2-40B4-BE49-F238E27FC236}">
                <a16:creationId xmlns:a16="http://schemas.microsoft.com/office/drawing/2014/main" id="{E42016EB-852A-49CC-9063-8D64F37A156C}"/>
              </a:ext>
            </a:extLst>
          </p:cNvPr>
          <p:cNvSpPr txBox="1"/>
          <p:nvPr/>
        </p:nvSpPr>
        <p:spPr>
          <a:xfrm>
            <a:off x="3765547" y="5923432"/>
            <a:ext cx="1612942"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Key #1</a:t>
            </a:r>
          </a:p>
        </p:txBody>
      </p:sp>
    </p:spTree>
    <p:extLst>
      <p:ext uri="{BB962C8B-B14F-4D97-AF65-F5344CB8AC3E}">
        <p14:creationId xmlns:p14="http://schemas.microsoft.com/office/powerpoint/2010/main" val="1471722911"/>
      </p:ext>
    </p:extLst>
  </p:cSld>
  <p:clrMapOvr>
    <a:masterClrMapping/>
  </p:clrMapOvr>
  <p:transition spd="slow">
    <p:strips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8659"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5" name="TextBox 4">
            <a:extLst>
              <a:ext uri="{FF2B5EF4-FFF2-40B4-BE49-F238E27FC236}">
                <a16:creationId xmlns:a16="http://schemas.microsoft.com/office/drawing/2014/main" id="{E42016EB-852A-49CC-9063-8D64F37A156C}"/>
              </a:ext>
            </a:extLst>
          </p:cNvPr>
          <p:cNvSpPr txBox="1"/>
          <p:nvPr/>
        </p:nvSpPr>
        <p:spPr>
          <a:xfrm>
            <a:off x="3765547" y="5923432"/>
            <a:ext cx="1612942"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Key #2</a:t>
            </a:r>
          </a:p>
        </p:txBody>
      </p:sp>
      <p:sp>
        <p:nvSpPr>
          <p:cNvPr id="6" name="TextBox 5">
            <a:extLst>
              <a:ext uri="{FF2B5EF4-FFF2-40B4-BE49-F238E27FC236}">
                <a16:creationId xmlns:a16="http://schemas.microsoft.com/office/drawing/2014/main" id="{1B34D7BF-D1FD-4A88-B606-63EB6FFBB923}"/>
              </a:ext>
            </a:extLst>
          </p:cNvPr>
          <p:cNvSpPr txBox="1"/>
          <p:nvPr/>
        </p:nvSpPr>
        <p:spPr>
          <a:xfrm>
            <a:off x="150320" y="2202535"/>
            <a:ext cx="8843361" cy="2308324"/>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If you abide in me, and my words abide in you, ask whatever you wish, and it will be done for you.</a:t>
            </a:r>
          </a:p>
          <a:p>
            <a:pPr algn="r"/>
            <a:r>
              <a:rPr lang="en-US" sz="3600" dirty="0">
                <a:solidFill>
                  <a:srgbClr val="FFFF00"/>
                </a:solidFill>
                <a:latin typeface="AvenirLT-Medium" panose="020B0603020203020204" pitchFamily="34" charset="0"/>
              </a:rPr>
              <a:t>John 15:7 (ESV)</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132907819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8659"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2FDC45A6-EDBC-467D-B630-99DCAF5FE70A}"/>
              </a:ext>
            </a:extLst>
          </p:cNvPr>
          <p:cNvSpPr txBox="1"/>
          <p:nvPr/>
        </p:nvSpPr>
        <p:spPr>
          <a:xfrm>
            <a:off x="106218" y="1728112"/>
            <a:ext cx="8931564" cy="3785652"/>
          </a:xfrm>
          <a:prstGeom prst="rect">
            <a:avLst/>
          </a:prstGeom>
          <a:noFill/>
        </p:spPr>
        <p:txBody>
          <a:bodyPr wrap="square" rtlCol="0">
            <a:spAutoFit/>
          </a:bodyPr>
          <a:lstStyle/>
          <a:p>
            <a:pPr algn="ctr"/>
            <a:r>
              <a:rPr lang="en-US" sz="8000" dirty="0">
                <a:solidFill>
                  <a:srgbClr val="FFFF00"/>
                </a:solidFill>
                <a:latin typeface="AvenirLT-Medium" panose="020B0603020203020204" pitchFamily="34" charset="0"/>
              </a:rPr>
              <a:t>Abide in God’s word and pray for whatever you want</a:t>
            </a:r>
            <a:endParaRPr lang="en-US" sz="8800" dirty="0">
              <a:solidFill>
                <a:srgbClr val="FFFF00"/>
              </a:solidFill>
              <a:latin typeface="AvenirLT-Medium" panose="020B0603020203020204" pitchFamily="34" charset="0"/>
            </a:endParaRPr>
          </a:p>
        </p:txBody>
      </p:sp>
      <p:sp>
        <p:nvSpPr>
          <p:cNvPr id="5" name="TextBox 4">
            <a:extLst>
              <a:ext uri="{FF2B5EF4-FFF2-40B4-BE49-F238E27FC236}">
                <a16:creationId xmlns:a16="http://schemas.microsoft.com/office/drawing/2014/main" id="{E42016EB-852A-49CC-9063-8D64F37A156C}"/>
              </a:ext>
            </a:extLst>
          </p:cNvPr>
          <p:cNvSpPr txBox="1"/>
          <p:nvPr/>
        </p:nvSpPr>
        <p:spPr>
          <a:xfrm>
            <a:off x="3765547" y="5923432"/>
            <a:ext cx="1612942"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Key #2</a:t>
            </a:r>
          </a:p>
        </p:txBody>
      </p:sp>
    </p:spTree>
    <p:extLst>
      <p:ext uri="{BB962C8B-B14F-4D97-AF65-F5344CB8AC3E}">
        <p14:creationId xmlns:p14="http://schemas.microsoft.com/office/powerpoint/2010/main" val="4265176031"/>
      </p:ext>
    </p:extLst>
  </p:cSld>
  <p:clrMapOvr>
    <a:masterClrMapping/>
  </p:clrMapOvr>
  <p:transition spd="slow">
    <p:strips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8659"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5" name="TextBox 4">
            <a:extLst>
              <a:ext uri="{FF2B5EF4-FFF2-40B4-BE49-F238E27FC236}">
                <a16:creationId xmlns:a16="http://schemas.microsoft.com/office/drawing/2014/main" id="{E42016EB-852A-49CC-9063-8D64F37A156C}"/>
              </a:ext>
            </a:extLst>
          </p:cNvPr>
          <p:cNvSpPr txBox="1"/>
          <p:nvPr/>
        </p:nvSpPr>
        <p:spPr>
          <a:xfrm>
            <a:off x="3765547" y="5923432"/>
            <a:ext cx="1612942"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Key #3</a:t>
            </a:r>
          </a:p>
        </p:txBody>
      </p:sp>
      <p:sp>
        <p:nvSpPr>
          <p:cNvPr id="6" name="TextBox 5">
            <a:extLst>
              <a:ext uri="{FF2B5EF4-FFF2-40B4-BE49-F238E27FC236}">
                <a16:creationId xmlns:a16="http://schemas.microsoft.com/office/drawing/2014/main" id="{1B34D7BF-D1FD-4A88-B606-63EB6FFBB923}"/>
              </a:ext>
            </a:extLst>
          </p:cNvPr>
          <p:cNvSpPr txBox="1"/>
          <p:nvPr/>
        </p:nvSpPr>
        <p:spPr>
          <a:xfrm>
            <a:off x="150320" y="2202535"/>
            <a:ext cx="8843361" cy="2308324"/>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My Father, if it be possible, let this cup pass from me; nevertheless, not as I will, but as you will.</a:t>
            </a:r>
          </a:p>
          <a:p>
            <a:pPr algn="r"/>
            <a:r>
              <a:rPr lang="en-US" sz="3600" dirty="0">
                <a:solidFill>
                  <a:srgbClr val="FFFF00"/>
                </a:solidFill>
                <a:latin typeface="AvenirLT-Medium" panose="020B0603020203020204" pitchFamily="34" charset="0"/>
              </a:rPr>
              <a:t>Matthew 26:39 (ESV)</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292478859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8659"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2FDC45A6-EDBC-467D-B630-99DCAF5FE70A}"/>
              </a:ext>
            </a:extLst>
          </p:cNvPr>
          <p:cNvSpPr txBox="1"/>
          <p:nvPr/>
        </p:nvSpPr>
        <p:spPr>
          <a:xfrm>
            <a:off x="106218" y="1728112"/>
            <a:ext cx="8931564" cy="3785652"/>
          </a:xfrm>
          <a:prstGeom prst="rect">
            <a:avLst/>
          </a:prstGeom>
          <a:noFill/>
        </p:spPr>
        <p:txBody>
          <a:bodyPr wrap="square" rtlCol="0">
            <a:spAutoFit/>
          </a:bodyPr>
          <a:lstStyle/>
          <a:p>
            <a:pPr algn="ctr"/>
            <a:r>
              <a:rPr lang="en-US" sz="8000" dirty="0">
                <a:solidFill>
                  <a:srgbClr val="FFFF00"/>
                </a:solidFill>
                <a:latin typeface="AvenirLT-Medium" panose="020B0603020203020204" pitchFamily="34" charset="0"/>
              </a:rPr>
              <a:t>Want God’s will more than you want your own</a:t>
            </a:r>
            <a:endParaRPr lang="en-US" sz="8800" dirty="0">
              <a:solidFill>
                <a:srgbClr val="FFFF00"/>
              </a:solidFill>
              <a:latin typeface="AvenirLT-Medium" panose="020B0603020203020204" pitchFamily="34" charset="0"/>
            </a:endParaRPr>
          </a:p>
        </p:txBody>
      </p:sp>
      <p:sp>
        <p:nvSpPr>
          <p:cNvPr id="5" name="TextBox 4">
            <a:extLst>
              <a:ext uri="{FF2B5EF4-FFF2-40B4-BE49-F238E27FC236}">
                <a16:creationId xmlns:a16="http://schemas.microsoft.com/office/drawing/2014/main" id="{E42016EB-852A-49CC-9063-8D64F37A156C}"/>
              </a:ext>
            </a:extLst>
          </p:cNvPr>
          <p:cNvSpPr txBox="1"/>
          <p:nvPr/>
        </p:nvSpPr>
        <p:spPr>
          <a:xfrm>
            <a:off x="3765547" y="5923432"/>
            <a:ext cx="1612942"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Key #3</a:t>
            </a:r>
          </a:p>
        </p:txBody>
      </p:sp>
    </p:spTree>
    <p:extLst>
      <p:ext uri="{BB962C8B-B14F-4D97-AF65-F5344CB8AC3E}">
        <p14:creationId xmlns:p14="http://schemas.microsoft.com/office/powerpoint/2010/main" val="636950989"/>
      </p:ext>
    </p:extLst>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594 - The Lily Of The Valley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5119413"/>
      </p:ext>
    </p:extLst>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1F06A4-F5DC-4D15-ABC0-3C1EE19D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34CE2F-2A27-4E55-8F9F-4F0EED5FAC1F}"/>
              </a:ext>
            </a:extLst>
          </p:cNvPr>
          <p:cNvSpPr txBox="1"/>
          <p:nvPr/>
        </p:nvSpPr>
        <p:spPr>
          <a:xfrm>
            <a:off x="308659"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2FDC45A6-EDBC-467D-B630-99DCAF5FE70A}"/>
              </a:ext>
            </a:extLst>
          </p:cNvPr>
          <p:cNvSpPr txBox="1"/>
          <p:nvPr/>
        </p:nvSpPr>
        <p:spPr>
          <a:xfrm>
            <a:off x="21720" y="2439309"/>
            <a:ext cx="9100568" cy="2554545"/>
          </a:xfrm>
          <a:prstGeom prst="rect">
            <a:avLst/>
          </a:prstGeom>
          <a:noFill/>
        </p:spPr>
        <p:txBody>
          <a:bodyPr wrap="none" rtlCol="0">
            <a:spAutoFit/>
          </a:bodyPr>
          <a:lstStyle/>
          <a:p>
            <a:pPr algn="ctr"/>
            <a:r>
              <a:rPr lang="en-US" sz="8000" dirty="0">
                <a:solidFill>
                  <a:srgbClr val="FFFF00"/>
                </a:solidFill>
                <a:latin typeface="AvenirLT-Medium" panose="020B0603020203020204" pitchFamily="34" charset="0"/>
              </a:rPr>
              <a:t>Give God a Reason</a:t>
            </a:r>
          </a:p>
          <a:p>
            <a:pPr algn="ctr"/>
            <a:r>
              <a:rPr lang="en-US" sz="8000" dirty="0">
                <a:solidFill>
                  <a:srgbClr val="FFFF00"/>
                </a:solidFill>
                <a:latin typeface="AvenirLT-Medium" panose="020B0603020203020204" pitchFamily="34" charset="0"/>
              </a:rPr>
              <a:t>To Respond</a:t>
            </a:r>
          </a:p>
        </p:txBody>
      </p:sp>
    </p:spTree>
    <p:extLst>
      <p:ext uri="{BB962C8B-B14F-4D97-AF65-F5344CB8AC3E}">
        <p14:creationId xmlns:p14="http://schemas.microsoft.com/office/powerpoint/2010/main" val="155993371"/>
      </p:ext>
    </p:extLst>
  </p:cSld>
  <p:clrMapOvr>
    <a:masterClrMapping/>
  </p:clrMapOvr>
  <p:transition spd="slow">
    <p:strips dir="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324 - Come, Sinner, Come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431393"/>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324 - Come, Sinner, Come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0266271"/>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324 - Come, Sinner, Come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3403996"/>
      </p:ext>
    </p:extLst>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324 - Come, Sinner, Come - 1.3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9040227"/>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324 - Come, Sinner, Come - 1.4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1587364"/>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324 - Come, Sinner, Come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0051754"/>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324 - Come, Sinner, Come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7026539"/>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324 - Come, Sinner, Come - 2.3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7483158"/>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324 - Come, Sinner, Come - 2.4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2769474"/>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594 - The Lily Of The Valley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5718358"/>
      </p:ext>
    </p:extLst>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324 - Come, Sinner, Come - 3.1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6308120"/>
      </p:ext>
    </p:extLst>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324 - Come, Sinner, Come - 3.2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957028"/>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324 - Come, Sinner, Come - 3.3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3954872"/>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324 - Come, Sinner, Come - 3.4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9940762"/>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914400" y="609600"/>
            <a:ext cx="402655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0000"/>
                </a:solidFill>
                <a:effectLst/>
                <a:uLnTx/>
                <a:uFillTx/>
                <a:latin typeface="Arial Black"/>
                <a:ea typeface="+mn-ea"/>
                <a:cs typeface="+mn-cs"/>
              </a:rPr>
              <a:t>Lord’s Supper</a:t>
            </a:r>
            <a:endParaRPr kumimoji="0" lang="en-US" sz="4000" b="0" i="0" u="none" strike="noStrike" kern="1200" cap="none" spc="0" normalizeH="0" baseline="0" noProof="0" dirty="0">
              <a:ln>
                <a:noFill/>
              </a:ln>
              <a:solidFill>
                <a:srgbClr val="000000"/>
              </a:solidFill>
              <a:effectLst/>
              <a:uLnTx/>
              <a:uFillTx/>
              <a:latin typeface="Arial Black"/>
              <a:ea typeface="+mn-ea"/>
              <a:cs typeface="+mn-cs"/>
            </a:endParaRPr>
          </a:p>
        </p:txBody>
      </p:sp>
    </p:spTree>
    <p:extLst>
      <p:ext uri="{BB962C8B-B14F-4D97-AF65-F5344CB8AC3E}">
        <p14:creationId xmlns:p14="http://schemas.microsoft.com/office/powerpoint/2010/main" val="23397439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685804" y="457200"/>
            <a:ext cx="398859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a:ea typeface="+mn-ea"/>
                <a:cs typeface="+mn-cs"/>
              </a:rPr>
              <a:t>Closing Prayer…</a:t>
            </a:r>
          </a:p>
        </p:txBody>
      </p:sp>
    </p:spTree>
    <p:extLst>
      <p:ext uri="{BB962C8B-B14F-4D97-AF65-F5344CB8AC3E}">
        <p14:creationId xmlns:p14="http://schemas.microsoft.com/office/powerpoint/2010/main" val="3508478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594 - The Lily Of The Valley - 1.3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1731365"/>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594 - The Lily Of The Valley - 1.4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283254"/>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594 - The Lily Of The Valley - 1.5</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9220338"/>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594 - The Lily Of The Valley - 1.6</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
        <p:nvSpPr>
          <p:cNvPr id="6" name="HymnText">
            <a:extLst>
              <a:ext uri="{FF2B5EF4-FFF2-40B4-BE49-F238E27FC236}">
                <a16:creationId xmlns:a16="http://schemas.microsoft.com/office/drawing/2014/main" id="{EBC93900-1C7F-4C67-A0AF-6F313132E798}"/>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6589638"/>
      </p:ext>
    </p:extLst>
  </p:cSld>
  <p:clrMapOvr>
    <a:masterClrMapping/>
  </p:clrMapOvr>
  <p:transition spd="med">
    <p:wipe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ornVTI">
  <a:themeElements>
    <a:clrScheme name="AnalogousFromRegularSeedRightStep">
      <a:dk1>
        <a:srgbClr val="000000"/>
      </a:dk1>
      <a:lt1>
        <a:srgbClr val="FFFFFF"/>
      </a:lt1>
      <a:dk2>
        <a:srgbClr val="3E3423"/>
      </a:dk2>
      <a:lt2>
        <a:srgbClr val="E2E8E7"/>
      </a:lt2>
      <a:accent1>
        <a:srgbClr val="E52B4D"/>
      </a:accent1>
      <a:accent2>
        <a:srgbClr val="D34419"/>
      </a:accent2>
      <a:accent3>
        <a:srgbClr val="D69928"/>
      </a:accent3>
      <a:accent4>
        <a:srgbClr val="A1AB14"/>
      </a:accent4>
      <a:accent5>
        <a:srgbClr val="6EB522"/>
      </a:accent5>
      <a:accent6>
        <a:srgbClr val="27BD16"/>
      </a:accent6>
      <a:hlink>
        <a:srgbClr val="319380"/>
      </a:hlink>
      <a:folHlink>
        <a:srgbClr val="7F7F7F"/>
      </a:folHlink>
    </a:clrScheme>
    <a:fontScheme name="Torn">
      <a:majorFont>
        <a:latin typeface="Verdana Pro Cond SemiBold"/>
        <a:ea typeface=""/>
        <a:cs typeface=""/>
      </a:majorFont>
      <a:minorFont>
        <a:latin typeface="Verdan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TotalTime>
  <Words>991</Words>
  <Application>Microsoft Office PowerPoint</Application>
  <PresentationFormat>On-screen Show (4:3)</PresentationFormat>
  <Paragraphs>130</Paragraphs>
  <Slides>55</Slides>
  <Notes>32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55</vt:i4>
      </vt:variant>
    </vt:vector>
  </HeadingPairs>
  <TitlesOfParts>
    <vt:vector size="69" baseType="lpstr">
      <vt:lpstr>Verdana Pro Cond SemiBold</vt:lpstr>
      <vt:lpstr>Verdana Pro</vt:lpstr>
      <vt:lpstr>Arial Narrow</vt:lpstr>
      <vt:lpstr>Calibri Light</vt:lpstr>
      <vt:lpstr>Arial Black</vt:lpstr>
      <vt:lpstr>Times New Roman</vt:lpstr>
      <vt:lpstr>Berlin Sans FB Demi</vt:lpstr>
      <vt:lpstr>Arial</vt:lpstr>
      <vt:lpstr>AvenirLT-Medium</vt:lpstr>
      <vt:lpstr>Calibri</vt:lpstr>
      <vt:lpstr>Office Theme</vt:lpstr>
      <vt:lpstr>2_Office Theme</vt:lpstr>
      <vt:lpstr>TornVTI</vt:lpstr>
      <vt:lpstr>1_Office Theme</vt:lpstr>
      <vt:lpstr>PowerPoint Presentation</vt:lpstr>
      <vt:lpstr>PowerPoint Presentation</vt:lpstr>
      <vt:lpstr>594 - The Lily Of The Valley - Title</vt:lpstr>
      <vt:lpstr>594 - The Lily Of The Valley - 1.1</vt:lpstr>
      <vt:lpstr>594 - The Lily Of The Valley - 1.2</vt:lpstr>
      <vt:lpstr>594 - The Lily Of The Valley - 1.3</vt:lpstr>
      <vt:lpstr>594 - The Lily Of The Valley - 1.4</vt:lpstr>
      <vt:lpstr>594 - The Lily Of The Valley - 1.5</vt:lpstr>
      <vt:lpstr>594 - The Lily Of The Valley - 1.6</vt:lpstr>
      <vt:lpstr>594 - The Lily Of The Valley - 2.1</vt:lpstr>
      <vt:lpstr>594 - The Lily Of The Valley - 2.2</vt:lpstr>
      <vt:lpstr>594 - The Lily Of The Valley - 2.3</vt:lpstr>
      <vt:lpstr>594 - The Lily Of The Valley - 2.4</vt:lpstr>
      <vt:lpstr>594 - The Lily Of The Valley - 2.5</vt:lpstr>
      <vt:lpstr>594 - The Lily Of The Valley - 2.6</vt:lpstr>
      <vt:lpstr>594 - The Lily Of The Valley - 3.1</vt:lpstr>
      <vt:lpstr>594 - The Lily Of The Valley - 3.2</vt:lpstr>
      <vt:lpstr>594 - The Lily Of The Valley - 3.3</vt:lpstr>
      <vt:lpstr>594 - The Lily Of The Valley - 3.4</vt:lpstr>
      <vt:lpstr>594 - The Lily Of The Valley - 3.5</vt:lpstr>
      <vt:lpstr>594 - The Lily Of The Valley - 3.6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324 - Come, Sinner, Come - Title</vt:lpstr>
      <vt:lpstr>324 - Come, Sinner, Come - 1.1</vt:lpstr>
      <vt:lpstr>324 - Come, Sinner, Come - 1.2</vt:lpstr>
      <vt:lpstr>324 - Come, Sinner, Come - 1.3</vt:lpstr>
      <vt:lpstr>324 - Come, Sinner, Come - 1.4</vt:lpstr>
      <vt:lpstr>324 - Come, Sinner, Come - 2.1</vt:lpstr>
      <vt:lpstr>324 - Come, Sinner, Come - 2.2</vt:lpstr>
      <vt:lpstr>324 - Come, Sinner, Come - 2.3</vt:lpstr>
      <vt:lpstr>324 - Come, Sinner, Come - 2.4</vt:lpstr>
      <vt:lpstr>324 - Come, Sinner, Come - 3.1</vt:lpstr>
      <vt:lpstr>324 - Come, Sinner, Come - 3.2</vt:lpstr>
      <vt:lpstr>324 - Come, Sinner, Come - 3.3</vt:lpstr>
      <vt:lpstr>324 - Come, Sinner, Come - 3.4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Edwin Crozier</dc:creator>
  <cp:lastModifiedBy>NTchurch of Christ</cp:lastModifiedBy>
  <cp:revision>18</cp:revision>
  <dcterms:created xsi:type="dcterms:W3CDTF">2021-06-16T15:11:58Z</dcterms:created>
  <dcterms:modified xsi:type="dcterms:W3CDTF">2021-09-12T22:04:03Z</dcterms:modified>
</cp:coreProperties>
</file>