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948E6-06CA-432D-B5D9-06B1EDD60FA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2EA1F-5E92-44E0-87A7-6B55FF3B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6EBF6-CF6A-463C-B695-04E3A5B7AA2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7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7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50" y="684369"/>
            <a:ext cx="33590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God’s treasures are greater!</a:t>
            </a:r>
          </a:p>
          <a:p>
            <a:pPr algn="ctr"/>
            <a:endParaRPr lang="en-US" sz="800" b="1" dirty="0" smtClean="0">
              <a:solidFill>
                <a:prstClr val="white"/>
              </a:solidFill>
              <a:latin typeface="Arial Narrow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1Jn.2:17</a:t>
            </a:r>
          </a:p>
          <a:p>
            <a:pPr algn="ctr"/>
            <a:endParaRPr lang="en-US" sz="80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Mt.16:26</a:t>
            </a:r>
          </a:p>
          <a:p>
            <a:pPr algn="ctr"/>
            <a:endParaRPr lang="en-US" sz="240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Worship &amp; Service go together         </a:t>
            </a: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Rom.12:1-2</a:t>
            </a:r>
          </a:p>
          <a:p>
            <a:pPr algn="ctr"/>
            <a:endParaRPr lang="en-US" sz="240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Don’t Bow…</a:t>
            </a:r>
          </a:p>
          <a:p>
            <a:pPr algn="ctr"/>
            <a:endParaRPr lang="en-US" sz="800" b="1" dirty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Dan.3:16-18</a:t>
            </a:r>
          </a:p>
          <a:p>
            <a:pPr algn="ctr"/>
            <a:endParaRPr lang="en-US" sz="80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Acts 4:19-20</a:t>
            </a:r>
          </a:p>
          <a:p>
            <a:pPr algn="ctr"/>
            <a:endParaRPr lang="en-US" sz="80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Acts 5:29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702714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Satan entices by saying “Do it just this once”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8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034" y="807008"/>
            <a:ext cx="33590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1Cor.15:57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1Pet.1:18-19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Black" pitchFamily="34" charset="0"/>
              </a:rPr>
              <a:t>“It is written…”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Eph.6:10-17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Ps.119:11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999" y="5221659"/>
            <a:ext cx="358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2Ths.3:1-5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84369"/>
            <a:ext cx="35718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53739" y="804564"/>
            <a:ext cx="363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 Black" pitchFamily="34" charset="0"/>
              </a:rPr>
              <a:t>Mt.4:8-9</a:t>
            </a:r>
            <a:endParaRPr lang="en-US" sz="28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623196" flipV="1">
            <a:off x="614990" y="3575172"/>
            <a:ext cx="3542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“Your word I have treasured in my heart that I might not sin against You”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0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26" y="1370897"/>
            <a:ext cx="33590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FF66"/>
                </a:solidFill>
                <a:latin typeface="Arial Black" pitchFamily="34" charset="0"/>
              </a:rPr>
              <a:t>Rev.12:9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2Tim.3:4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Jn.3:19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1Pet.5:8-9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85" y="671407"/>
            <a:ext cx="260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Mt. 4:8-10</a:t>
            </a:r>
            <a:endParaRPr lang="en-US" sz="2400" b="1" i="1" dirty="0">
              <a:solidFill>
                <a:prstClr val="whit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0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5" y="457200"/>
            <a:ext cx="3359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Js.4:4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1Jn.2:15-17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1Pet.2:11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Job 1:12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Job 2:6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Lk.22:31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Lk.4:6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702713"/>
            <a:ext cx="4036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Satan offers the “world”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623196" flipV="1">
            <a:off x="189649" y="4256258"/>
            <a:ext cx="46872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 Narrow" pitchFamily="34" charset="0"/>
              </a:rPr>
              <a:t>And the devil said to Him, "I will give You all this domain and its glory; </a:t>
            </a:r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for it has been handed over to me, and I give it to whomever I wish</a:t>
            </a:r>
          </a:p>
        </p:txBody>
      </p:sp>
    </p:spTree>
    <p:extLst>
      <p:ext uri="{BB962C8B-B14F-4D97-AF65-F5344CB8AC3E}">
        <p14:creationId xmlns:p14="http://schemas.microsoft.com/office/powerpoint/2010/main" val="244969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702713"/>
            <a:ext cx="4036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Satan offers the “world”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522" y="846490"/>
            <a:ext cx="224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1Jn.5:19</a:t>
            </a:r>
          </a:p>
        </p:txBody>
      </p:sp>
      <p:sp>
        <p:nvSpPr>
          <p:cNvPr id="4" name="TextBox 3"/>
          <p:cNvSpPr txBox="1"/>
          <p:nvPr/>
        </p:nvSpPr>
        <p:spPr>
          <a:xfrm rot="10623196" flipV="1">
            <a:off x="19018" y="1558631"/>
            <a:ext cx="3542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“…the whole world lies in the power of the evil one”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923" y="2839713"/>
            <a:ext cx="224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Eph.6:12</a:t>
            </a: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278272" y="3484923"/>
            <a:ext cx="3353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“Our struggle is not against flesh and blood, but against the rulers, against the powers, against the world forces of this darkness, against the spiritual forces of wickedness….”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9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5" y="684369"/>
            <a:ext cx="335903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Ps.24:1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Rom.14:11-12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Jn.16:11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Jn.12:27-33  </a:t>
            </a: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(cf.1Cor.15:54-57)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Jn.14:1-3, 15-31 </a:t>
            </a: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(Jn.13:27)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Gen.3:15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Eph.1:18-23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702714"/>
            <a:ext cx="4036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Satan offers the “world”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4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5" y="684369"/>
            <a:ext cx="3359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2Cor.4:4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1Jn.4:4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Acts 26:16-18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Col.1:13-14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Heb.12:1-3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Mt.6:19-21, 33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Lk.10:42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702714"/>
            <a:ext cx="4036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Satan offers the “world”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5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5" y="684369"/>
            <a:ext cx="3359036" cy="385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Jn.18:36 </a:t>
            </a: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Dan.2:44-45</a:t>
            </a: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Dan.7:13-14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Lk.24:26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Mt.28:18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Php.2:8-11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Heb.10:12</a:t>
            </a:r>
          </a:p>
          <a:p>
            <a:pPr algn="ctr"/>
            <a:endParaRPr lang="en-US" sz="105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Heb.4:15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702714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Satan offers a shortcut, path of least resistance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5" y="684369"/>
            <a:ext cx="3359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Jn.3:14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Lk.22:42-44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Mt.27:46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Deut.6:13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Acts 10:25-26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Rev.19:10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Rev.22:8-9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702714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Satan offers a shortcut, path of least resistance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71" y="646331"/>
            <a:ext cx="5591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8147" y="0"/>
            <a:ext cx="92379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Bow Down And Worship Me</a:t>
            </a:r>
            <a:endParaRPr lang="en-US" sz="32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5" y="914400"/>
            <a:ext cx="33590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Php.3:18-19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Lk.9:23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2Cor.4:16-18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Black" pitchFamily="34" charset="0"/>
              </a:rPr>
              <a:t>Rev.2:10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82" y="661825"/>
            <a:ext cx="363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Mt.4:1-11; Lk.4:1-13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Mk.1:12-13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702714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Satan offers a shortcut, path of least resistance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7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364</Words>
  <Application>Microsoft Office PowerPoint</Application>
  <PresentationFormat>On-screen Show (4:3)</PresentationFormat>
  <Paragraphs>121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151</cp:revision>
  <dcterms:created xsi:type="dcterms:W3CDTF">2011-06-10T02:44:41Z</dcterms:created>
  <dcterms:modified xsi:type="dcterms:W3CDTF">2013-04-15T00:11:26Z</dcterms:modified>
</cp:coreProperties>
</file>