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1" r:id="rId2"/>
    <p:sldId id="292" r:id="rId3"/>
    <p:sldId id="287" r:id="rId4"/>
    <p:sldId id="293" r:id="rId5"/>
    <p:sldId id="294" r:id="rId6"/>
    <p:sldId id="295" r:id="rId7"/>
    <p:sldId id="296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00FFFF"/>
    <a:srgbClr val="FFFF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54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20F1-D91B-480B-B152-8DA4D9E09F4E}" type="datetimeFigureOut">
              <a:rPr lang="en-US" smtClean="0"/>
              <a:pPr/>
              <a:t>4/14/2013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20F1-D91B-480B-B152-8DA4D9E09F4E}" type="datetimeFigureOut">
              <a:rPr lang="en-US" smtClean="0"/>
              <a:pPr/>
              <a:t>4/14/2013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20F1-D91B-480B-B152-8DA4D9E09F4E}" type="datetimeFigureOut">
              <a:rPr lang="en-US" smtClean="0"/>
              <a:pPr/>
              <a:t>4/14/2013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20F1-D91B-480B-B152-8DA4D9E09F4E}" type="datetimeFigureOut">
              <a:rPr lang="en-US" smtClean="0"/>
              <a:pPr/>
              <a:t>4/14/2013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20F1-D91B-480B-B152-8DA4D9E09F4E}" type="datetimeFigureOut">
              <a:rPr lang="en-US" smtClean="0"/>
              <a:pPr/>
              <a:t>4/14/2013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20F1-D91B-480B-B152-8DA4D9E09F4E}" type="datetimeFigureOut">
              <a:rPr lang="en-US" smtClean="0"/>
              <a:pPr/>
              <a:t>4/14/2013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20F1-D91B-480B-B152-8DA4D9E09F4E}" type="datetimeFigureOut">
              <a:rPr lang="en-US" smtClean="0"/>
              <a:pPr/>
              <a:t>4/14/2013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20F1-D91B-480B-B152-8DA4D9E09F4E}" type="datetimeFigureOut">
              <a:rPr lang="en-US" smtClean="0"/>
              <a:pPr/>
              <a:t>4/14/2013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20F1-D91B-480B-B152-8DA4D9E09F4E}" type="datetimeFigureOut">
              <a:rPr lang="en-US" smtClean="0"/>
              <a:pPr/>
              <a:t>4/14/2013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20F1-D91B-480B-B152-8DA4D9E09F4E}" type="datetimeFigureOut">
              <a:rPr lang="en-US" smtClean="0"/>
              <a:pPr/>
              <a:t>4/14/2013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20F1-D91B-480B-B152-8DA4D9E09F4E}" type="datetimeFigureOut">
              <a:rPr lang="en-US" smtClean="0"/>
              <a:pPr/>
              <a:t>4/14/2013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2A20F1-D91B-480B-B152-8DA4D9E09F4E}" type="datetimeFigureOut">
              <a:rPr lang="en-US" smtClean="0"/>
              <a:pPr/>
              <a:t>4/14/2013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01104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338314"/>
            <a:ext cx="4762500" cy="340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81000" y="609600"/>
            <a:ext cx="4114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Arial Black" pitchFamily="34" charset="0"/>
              </a:rPr>
              <a:t>Jesus Tempted…</a:t>
            </a:r>
          </a:p>
          <a:p>
            <a:r>
              <a:rPr lang="en-US" sz="2400" dirty="0">
                <a:solidFill>
                  <a:schemeClr val="bg1"/>
                </a:solidFill>
                <a:latin typeface="Arial Black" pitchFamily="34" charset="0"/>
              </a:rPr>
              <a:t>	</a:t>
            </a:r>
            <a:endParaRPr lang="en-US" sz="2400" dirty="0" smtClean="0">
              <a:latin typeface="Arial Black" pitchFamily="34" charset="0"/>
            </a:endParaRPr>
          </a:p>
          <a:p>
            <a:r>
              <a:rPr lang="en-US" sz="2400" dirty="0">
                <a:latin typeface="Arial Black" pitchFamily="34" charset="0"/>
              </a:rPr>
              <a:t>	</a:t>
            </a:r>
            <a:r>
              <a:rPr lang="en-US" sz="2400" dirty="0" smtClean="0">
                <a:latin typeface="Arial Black" pitchFamily="34" charset="0"/>
              </a:rPr>
              <a:t>Mt.4:1-11</a:t>
            </a:r>
          </a:p>
          <a:p>
            <a:r>
              <a:rPr lang="en-US" sz="2400" dirty="0">
                <a:latin typeface="Arial Black" pitchFamily="34" charset="0"/>
              </a:rPr>
              <a:t>	</a:t>
            </a:r>
            <a:r>
              <a:rPr lang="en-US" sz="2400" dirty="0" smtClean="0">
                <a:latin typeface="Arial Black" pitchFamily="34" charset="0"/>
              </a:rPr>
              <a:t>Lk.4:1-13</a:t>
            </a:r>
          </a:p>
          <a:p>
            <a:r>
              <a:rPr lang="en-US" sz="2400" dirty="0">
                <a:latin typeface="Arial Black" pitchFamily="34" charset="0"/>
              </a:rPr>
              <a:t>	</a:t>
            </a:r>
            <a:r>
              <a:rPr lang="en-US" sz="2400" dirty="0" smtClean="0">
                <a:latin typeface="Arial Black" pitchFamily="34" charset="0"/>
              </a:rPr>
              <a:t>Mk.1:12-13</a:t>
            </a:r>
            <a:endParaRPr lang="en-US" sz="2400" dirty="0">
              <a:latin typeface="Arial Black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867400" y="553484"/>
            <a:ext cx="274132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Arial Black" pitchFamily="34" charset="0"/>
              </a:rPr>
              <a:t>Jesus’ Baptism</a:t>
            </a:r>
          </a:p>
          <a:p>
            <a:pPr algn="ctr"/>
            <a:r>
              <a:rPr lang="en-US" sz="2400" dirty="0" smtClean="0">
                <a:solidFill>
                  <a:srgbClr val="FFFF66"/>
                </a:solidFill>
                <a:latin typeface="Arial Black" pitchFamily="34" charset="0"/>
              </a:rPr>
              <a:t>(Mt.3:13-17)</a:t>
            </a:r>
          </a:p>
          <a:p>
            <a:pPr algn="ctr"/>
            <a:endParaRPr lang="en-US" sz="2400" dirty="0">
              <a:solidFill>
                <a:schemeClr val="bg1"/>
              </a:solidFill>
              <a:latin typeface="Arial Black" pitchFamily="34" charset="0"/>
            </a:endParaRPr>
          </a:p>
          <a:p>
            <a:pPr algn="ctr"/>
            <a:r>
              <a:rPr lang="en-US" sz="2400" dirty="0" smtClean="0">
                <a:solidFill>
                  <a:schemeClr val="bg1"/>
                </a:solidFill>
                <a:latin typeface="Arial Black" pitchFamily="34" charset="0"/>
              </a:rPr>
              <a:t>Heb.5:8-9</a:t>
            </a:r>
            <a:endParaRPr lang="en-US" sz="2400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5181600"/>
            <a:ext cx="1869486" cy="11428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dirty="0" smtClean="0">
                <a:solidFill>
                  <a:schemeClr val="bg1"/>
                </a:solidFill>
                <a:latin typeface="Arial Black" pitchFamily="34" charset="0"/>
              </a:rPr>
              <a:t>1Pet.1:6-9</a:t>
            </a:r>
          </a:p>
          <a:p>
            <a:pPr algn="ctr">
              <a:lnSpc>
                <a:spcPct val="150000"/>
              </a:lnSpc>
            </a:pPr>
            <a:r>
              <a:rPr lang="en-US" sz="2400" dirty="0" smtClean="0">
                <a:solidFill>
                  <a:schemeClr val="bg1"/>
                </a:solidFill>
                <a:latin typeface="Arial Black" pitchFamily="34" charset="0"/>
              </a:rPr>
              <a:t>Js.1:2-4</a:t>
            </a:r>
            <a:endParaRPr lang="en-US" sz="2400" dirty="0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1068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18288" y="0"/>
            <a:ext cx="849104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</a:rPr>
              <a:t>Temptation:  Stones To Bread</a:t>
            </a:r>
            <a:endParaRPr lang="en-US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4955" y="914400"/>
            <a:ext cx="4524375" cy="238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18288" y="891152"/>
            <a:ext cx="362031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FF66"/>
                </a:solidFill>
                <a:latin typeface="Arial Black" pitchFamily="34" charset="0"/>
              </a:rPr>
              <a:t>Matt 4:2 </a:t>
            </a:r>
            <a:r>
              <a:rPr lang="en-US" sz="2400" b="1" dirty="0">
                <a:solidFill>
                  <a:schemeClr val="bg1"/>
                </a:solidFill>
                <a:latin typeface="Arial Narrow" pitchFamily="34" charset="0"/>
              </a:rPr>
              <a:t>- And after He had fasted forty days and forty nights, He then became hungry. </a:t>
            </a:r>
          </a:p>
          <a:p>
            <a:r>
              <a:rPr lang="en-US" sz="2400" b="1" dirty="0">
                <a:solidFill>
                  <a:schemeClr val="bg1"/>
                </a:solidFill>
                <a:latin typeface="Arial Narrow" pitchFamily="34" charset="0"/>
              </a:rPr>
              <a:t>    </a:t>
            </a:r>
          </a:p>
          <a:p>
            <a:r>
              <a:rPr lang="en-US" sz="2400" b="1" dirty="0">
                <a:solidFill>
                  <a:srgbClr val="FFFF66"/>
                </a:solidFill>
                <a:latin typeface="Arial Black" pitchFamily="34" charset="0"/>
              </a:rPr>
              <a:t>Luke 4:1 </a:t>
            </a:r>
            <a:r>
              <a:rPr lang="en-US" sz="2400" b="1" dirty="0">
                <a:solidFill>
                  <a:schemeClr val="bg1"/>
                </a:solidFill>
                <a:latin typeface="Arial Narrow" pitchFamily="34" charset="0"/>
              </a:rPr>
              <a:t>- And He ate nothing during those days, and when they had ended, He became hungry.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60123" y="3505200"/>
            <a:ext cx="25740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FFFF"/>
                </a:solidFill>
                <a:latin typeface="Arial Black" pitchFamily="34" charset="0"/>
              </a:rPr>
              <a:t>“Weakest…”</a:t>
            </a:r>
            <a:endParaRPr lang="en-US" sz="2800" dirty="0">
              <a:solidFill>
                <a:srgbClr val="00FFFF"/>
              </a:solidFill>
              <a:latin typeface="Arial Black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76400" y="4955232"/>
            <a:ext cx="16385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66"/>
                </a:solidFill>
                <a:latin typeface="Arial Black" pitchFamily="34" charset="0"/>
              </a:rPr>
              <a:t>Eph.5:15</a:t>
            </a:r>
            <a:endParaRPr lang="en-US" sz="2400" dirty="0">
              <a:solidFill>
                <a:srgbClr val="FFFF66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2217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18288" y="0"/>
            <a:ext cx="849104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dirty="0" smtClean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</a:rPr>
              <a:t>Temptation:  Stones To Bread</a:t>
            </a:r>
            <a:endParaRPr lang="en-US" sz="4000" b="1" dirty="0">
              <a:ln w="11430"/>
              <a:gradFill>
                <a:gsLst>
                  <a:gs pos="0">
                    <a:srgbClr val="C0504D">
                      <a:tint val="70000"/>
                      <a:satMod val="245000"/>
                    </a:srgbClr>
                  </a:gs>
                  <a:gs pos="75000">
                    <a:srgbClr val="C0504D">
                      <a:tint val="90000"/>
                      <a:shade val="60000"/>
                      <a:satMod val="240000"/>
                    </a:srgbClr>
                  </a:gs>
                  <a:gs pos="100000">
                    <a:srgbClr val="C0504D">
                      <a:tint val="100000"/>
                      <a:shade val="50000"/>
                      <a:satMod val="240000"/>
                    </a:srgb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4955" y="914400"/>
            <a:ext cx="4524375" cy="238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408888" y="749343"/>
            <a:ext cx="362031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 smtClean="0">
                <a:solidFill>
                  <a:srgbClr val="FFFF66"/>
                </a:solidFill>
                <a:latin typeface="Arial Narrow" pitchFamily="34" charset="0"/>
              </a:rPr>
              <a:t>Jn.2:1-12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>
                <a:solidFill>
                  <a:srgbClr val="FFFF66"/>
                </a:solidFill>
                <a:latin typeface="Arial Narrow" pitchFamily="34" charset="0"/>
              </a:rPr>
              <a:t>Mt.14:13-21; 15:32-39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>
                <a:solidFill>
                  <a:srgbClr val="FFFF66"/>
                </a:solidFill>
                <a:latin typeface="Arial Narrow" pitchFamily="34" charset="0"/>
              </a:rPr>
              <a:t>Prov.20:17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>
                <a:solidFill>
                  <a:srgbClr val="FFFF66"/>
                </a:solidFill>
                <a:latin typeface="Arial Narrow" pitchFamily="34" charset="0"/>
              </a:rPr>
              <a:t>Lk.15:11-32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>
                <a:solidFill>
                  <a:srgbClr val="FFFF66"/>
                </a:solidFill>
                <a:latin typeface="Arial Narrow" pitchFamily="34" charset="0"/>
              </a:rPr>
              <a:t>1Pet.3:10-12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>
                <a:solidFill>
                  <a:srgbClr val="FFFF66"/>
                </a:solidFill>
                <a:latin typeface="Arial Narrow" pitchFamily="34" charset="0"/>
              </a:rPr>
              <a:t>Eccl.2:10-11; 12:13-14</a:t>
            </a:r>
            <a:endParaRPr lang="en-US" sz="2400" b="1" dirty="0">
              <a:solidFill>
                <a:prstClr val="white"/>
              </a:solidFill>
              <a:latin typeface="Arial Narrow" pitchFamily="34" charset="0"/>
            </a:endParaRPr>
          </a:p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29200" y="3505200"/>
            <a:ext cx="36185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FFFF"/>
                </a:solidFill>
                <a:latin typeface="Arial Black" pitchFamily="34" charset="0"/>
              </a:rPr>
              <a:t>“The Quick Fix…”</a:t>
            </a:r>
            <a:endParaRPr lang="en-US" sz="2800" dirty="0">
              <a:solidFill>
                <a:srgbClr val="00FFFF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419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18288" y="0"/>
            <a:ext cx="849104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dirty="0" smtClean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</a:rPr>
              <a:t>Temptation:  Stones To Bread</a:t>
            </a:r>
            <a:endParaRPr lang="en-US" sz="4000" b="1" dirty="0">
              <a:ln w="11430"/>
              <a:gradFill>
                <a:gsLst>
                  <a:gs pos="0">
                    <a:srgbClr val="C0504D">
                      <a:tint val="70000"/>
                      <a:satMod val="245000"/>
                    </a:srgbClr>
                  </a:gs>
                  <a:gs pos="75000">
                    <a:srgbClr val="C0504D">
                      <a:tint val="90000"/>
                      <a:shade val="60000"/>
                      <a:satMod val="240000"/>
                    </a:srgbClr>
                  </a:gs>
                  <a:gs pos="100000">
                    <a:srgbClr val="C0504D">
                      <a:tint val="100000"/>
                      <a:shade val="50000"/>
                      <a:satMod val="240000"/>
                    </a:srgb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4955" y="914400"/>
            <a:ext cx="4524375" cy="238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295400" y="914400"/>
            <a:ext cx="24384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 smtClean="0">
                <a:solidFill>
                  <a:srgbClr val="FFFF66"/>
                </a:solidFill>
                <a:latin typeface="Arial Narrow" pitchFamily="34" charset="0"/>
              </a:rPr>
              <a:t>Js.2:19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>
                <a:solidFill>
                  <a:srgbClr val="FFFF66"/>
                </a:solidFill>
                <a:latin typeface="Arial Narrow" pitchFamily="34" charset="0"/>
              </a:rPr>
              <a:t>Mk.5:1-20; Lk.8:31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>
                <a:solidFill>
                  <a:srgbClr val="FFFF66"/>
                </a:solidFill>
                <a:latin typeface="Arial Narrow" pitchFamily="34" charset="0"/>
              </a:rPr>
              <a:t>Deut.8:1-3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>
                <a:solidFill>
                  <a:srgbClr val="FFFF66"/>
                </a:solidFill>
                <a:latin typeface="Arial Narrow" pitchFamily="34" charset="0"/>
              </a:rPr>
              <a:t>Mt.6:25-34</a:t>
            </a:r>
            <a:endParaRPr lang="en-US" sz="2400" b="1" dirty="0">
              <a:solidFill>
                <a:prstClr val="white"/>
              </a:solidFill>
              <a:latin typeface="Arial Narrow" pitchFamily="34" charset="0"/>
            </a:endParaRPr>
          </a:p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28066" y="3507783"/>
            <a:ext cx="469288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00FFFF"/>
                </a:solidFill>
                <a:latin typeface="Arial Black" pitchFamily="34" charset="0"/>
              </a:rPr>
              <a:t>“Man’s #1 Necessity…”</a:t>
            </a:r>
          </a:p>
          <a:p>
            <a:pPr algn="ctr"/>
            <a:r>
              <a:rPr lang="en-US" sz="2800" dirty="0" smtClean="0">
                <a:solidFill>
                  <a:srgbClr val="00FFFF"/>
                </a:solidFill>
                <a:latin typeface="Arial Black" pitchFamily="34" charset="0"/>
              </a:rPr>
              <a:t>GOD!</a:t>
            </a:r>
            <a:endParaRPr lang="en-US" sz="2800" dirty="0">
              <a:solidFill>
                <a:srgbClr val="00FFFF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8469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18288" y="0"/>
            <a:ext cx="849104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dirty="0" smtClean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</a:rPr>
              <a:t>Temptation:  Stones To Bread</a:t>
            </a:r>
            <a:endParaRPr lang="en-US" sz="4000" b="1" dirty="0">
              <a:ln w="11430"/>
              <a:gradFill>
                <a:gsLst>
                  <a:gs pos="0">
                    <a:srgbClr val="C0504D">
                      <a:tint val="70000"/>
                      <a:satMod val="245000"/>
                    </a:srgbClr>
                  </a:gs>
                  <a:gs pos="75000">
                    <a:srgbClr val="C0504D">
                      <a:tint val="90000"/>
                      <a:shade val="60000"/>
                      <a:satMod val="240000"/>
                    </a:srgbClr>
                  </a:gs>
                  <a:gs pos="100000">
                    <a:srgbClr val="C0504D">
                      <a:tint val="100000"/>
                      <a:shade val="50000"/>
                      <a:satMod val="240000"/>
                    </a:srgb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4955" y="914400"/>
            <a:ext cx="4524375" cy="238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524000" y="914400"/>
            <a:ext cx="23622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 smtClean="0">
                <a:solidFill>
                  <a:srgbClr val="FFFF66"/>
                </a:solidFill>
                <a:latin typeface="Arial Narrow" pitchFamily="34" charset="0"/>
              </a:rPr>
              <a:t>Gen.3:5-6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>
                <a:solidFill>
                  <a:srgbClr val="FFFF66"/>
                </a:solidFill>
                <a:latin typeface="Arial Narrow" pitchFamily="34" charset="0"/>
              </a:rPr>
              <a:t>Jn.5:30; 6:38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>
                <a:solidFill>
                  <a:srgbClr val="FFFF66"/>
                </a:solidFill>
                <a:latin typeface="Arial Narrow" pitchFamily="34" charset="0"/>
              </a:rPr>
              <a:t>Php.2:8-11</a:t>
            </a:r>
          </a:p>
          <a:p>
            <a:pPr>
              <a:lnSpc>
                <a:spcPct val="150000"/>
              </a:lnSpc>
            </a:pPr>
            <a:r>
              <a:rPr lang="en-US" sz="2400" b="1" smtClean="0">
                <a:solidFill>
                  <a:srgbClr val="FFFF66"/>
                </a:solidFill>
                <a:latin typeface="Arial Narrow" pitchFamily="34" charset="0"/>
              </a:rPr>
              <a:t>Jn.4:34</a:t>
            </a:r>
            <a:endParaRPr lang="en-US" sz="2400" b="1" dirty="0">
              <a:solidFill>
                <a:prstClr val="white"/>
              </a:solidFill>
              <a:latin typeface="Arial Narrow" pitchFamily="34" charset="0"/>
            </a:endParaRPr>
          </a:p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411917" y="3507783"/>
            <a:ext cx="23251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00FFFF"/>
                </a:solidFill>
                <a:latin typeface="Arial Black" pitchFamily="34" charset="0"/>
              </a:rPr>
              <a:t>“Loyalty…”</a:t>
            </a:r>
          </a:p>
        </p:txBody>
      </p:sp>
    </p:spTree>
    <p:extLst>
      <p:ext uri="{BB962C8B-B14F-4D97-AF65-F5344CB8AC3E}">
        <p14:creationId xmlns:p14="http://schemas.microsoft.com/office/powerpoint/2010/main" val="1674040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18288" y="0"/>
            <a:ext cx="849104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dirty="0" smtClean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</a:rPr>
              <a:t>Temptation:  Stones To Bread</a:t>
            </a:r>
            <a:endParaRPr lang="en-US" sz="4000" b="1" dirty="0">
              <a:ln w="11430"/>
              <a:gradFill>
                <a:gsLst>
                  <a:gs pos="0">
                    <a:srgbClr val="C0504D">
                      <a:tint val="70000"/>
                      <a:satMod val="245000"/>
                    </a:srgbClr>
                  </a:gs>
                  <a:gs pos="75000">
                    <a:srgbClr val="C0504D">
                      <a:tint val="90000"/>
                      <a:shade val="60000"/>
                      <a:satMod val="240000"/>
                    </a:srgbClr>
                  </a:gs>
                  <a:gs pos="100000">
                    <a:srgbClr val="C0504D">
                      <a:tint val="100000"/>
                      <a:shade val="50000"/>
                      <a:satMod val="240000"/>
                    </a:srgb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4955" y="914400"/>
            <a:ext cx="4524375" cy="238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18288" y="914400"/>
            <a:ext cx="358140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>
                <a:solidFill>
                  <a:schemeClr val="bg1"/>
                </a:solidFill>
                <a:latin typeface="Arial Narrow" pitchFamily="34" charset="0"/>
              </a:rPr>
              <a:t>Submit therefore to God. Resist the devil and he will flee from you. </a:t>
            </a: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  <a:t>Draw </a:t>
            </a:r>
            <a:r>
              <a:rPr lang="en-US" sz="2400" b="1" dirty="0">
                <a:solidFill>
                  <a:schemeClr val="bg1"/>
                </a:solidFill>
                <a:latin typeface="Arial Narrow" pitchFamily="34" charset="0"/>
              </a:rPr>
              <a:t>near to God and He will draw near to you. Cleanse your hands, you sinners; and purify your hearts, you double-minded.</a:t>
            </a:r>
          </a:p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14340" y="3507783"/>
            <a:ext cx="17203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00FFFF"/>
                </a:solidFill>
                <a:latin typeface="Arial Black" pitchFamily="34" charset="0"/>
              </a:rPr>
              <a:t>Js.4:7-8</a:t>
            </a:r>
          </a:p>
        </p:txBody>
      </p:sp>
    </p:spTree>
    <p:extLst>
      <p:ext uri="{BB962C8B-B14F-4D97-AF65-F5344CB8AC3E}">
        <p14:creationId xmlns:p14="http://schemas.microsoft.com/office/powerpoint/2010/main" val="620916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2003</TotalTime>
  <Words>163</Words>
  <Application>Microsoft Office PowerPoint</Application>
  <PresentationFormat>On-screen Show (4:3)</PresentationFormat>
  <Paragraphs>41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Perry</dc:creator>
  <cp:lastModifiedBy>Perry</cp:lastModifiedBy>
  <cp:revision>128</cp:revision>
  <dcterms:created xsi:type="dcterms:W3CDTF">2011-06-10T02:44:41Z</dcterms:created>
  <dcterms:modified xsi:type="dcterms:W3CDTF">2013-04-15T00:20:46Z</dcterms:modified>
</cp:coreProperties>
</file>