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91" r:id="rId3"/>
    <p:sldId id="286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CC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4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The Reason  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Arial Narrow" pitchFamily="34" charset="0"/>
              </a:rPr>
              <a:t>Hoobastank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1050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I'm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not a perfect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person,  There's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many things I wish I didn't do</a:t>
            </a:r>
          </a:p>
          <a:p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But I continue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learning, I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never meant to do those things to you</a:t>
            </a:r>
          </a:p>
          <a:p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And so I have to say before I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go, That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I just want you to know</a:t>
            </a:r>
          </a:p>
          <a:p>
            <a:endParaRPr lang="en-US" sz="1050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I've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found a reason for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me, To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change who I used to be</a:t>
            </a:r>
          </a:p>
          <a:p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A reason to start over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new, And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the reason is you</a:t>
            </a:r>
          </a:p>
          <a:p>
            <a:endParaRPr lang="en-US" sz="1050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I'm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sorry that I hurt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you, It's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something I must live with every day</a:t>
            </a:r>
          </a:p>
          <a:p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And all the pain I put you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through, I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wish that I could take it all away</a:t>
            </a:r>
          </a:p>
          <a:p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And be the one who catches all your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tears, That's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why I need you to hear</a:t>
            </a:r>
          </a:p>
          <a:p>
            <a:endParaRPr lang="en-US" sz="1050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I've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found a reason for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me, To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change who I used to be</a:t>
            </a:r>
          </a:p>
          <a:p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A reason to start over 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new, And </a:t>
            </a:r>
            <a:r>
              <a:rPr lang="en-US" sz="2400" dirty="0">
                <a:solidFill>
                  <a:schemeClr val="bg1"/>
                </a:solidFill>
                <a:latin typeface="Arial Narrow" pitchFamily="34" charset="0"/>
              </a:rPr>
              <a:t>the reason is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553318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Col.3:1-2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51664"/>
            <a:ext cx="4615912" cy="328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3282" y="1573594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Prov.20:11 -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“It is by his deeds that a lad distinguishes himself if his conduct is pure and right”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240501"/>
            <a:ext cx="4721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God makes us a PRIORITY!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(Rom.5:6-11)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132" y="2994005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“Never make someone a priority if they only make you an option”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516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0615" y="1154623"/>
            <a:ext cx="65711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FF66"/>
                </a:solidFill>
                <a:latin typeface="Arial Black" pitchFamily="34" charset="0"/>
              </a:rPr>
              <a:t>Lk.1:66…</a:t>
            </a:r>
          </a:p>
          <a:p>
            <a:pPr algn="just"/>
            <a:endParaRPr lang="en-US" sz="3200" i="1" dirty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n-US" sz="3200" i="1" dirty="0" smtClean="0">
                <a:solidFill>
                  <a:schemeClr val="bg1"/>
                </a:solidFill>
                <a:latin typeface="Arial Black" pitchFamily="34" charset="0"/>
              </a:rPr>
              <a:t>All </a:t>
            </a:r>
            <a:r>
              <a:rPr lang="en-US" sz="3200" i="1" dirty="0">
                <a:solidFill>
                  <a:schemeClr val="bg1"/>
                </a:solidFill>
                <a:latin typeface="Arial Black" pitchFamily="34" charset="0"/>
              </a:rPr>
              <a:t>who heard them kept them in mind, saying, </a:t>
            </a:r>
            <a:r>
              <a:rPr lang="en-US" sz="3200" i="1" dirty="0">
                <a:solidFill>
                  <a:srgbClr val="FFFF66"/>
                </a:solidFill>
                <a:latin typeface="Arial Black" pitchFamily="34" charset="0"/>
              </a:rPr>
              <a:t>"What then will this child turn out to be?"</a:t>
            </a:r>
            <a:r>
              <a:rPr lang="en-US" sz="3200" i="1" dirty="0">
                <a:solidFill>
                  <a:schemeClr val="bg1"/>
                </a:solidFill>
                <a:latin typeface="Arial Black" pitchFamily="34" charset="0"/>
              </a:rPr>
              <a:t> For the hand of the Lord was certainly with him.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0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Mt.22:37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1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45029"/>
            <a:ext cx="9132376" cy="69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865" y="1676400"/>
            <a:ext cx="33466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Black" pitchFamily="34" charset="0"/>
              </a:rPr>
              <a:t>Do children sometimes grieve their parents?</a:t>
            </a: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Black" pitchFamily="34" charset="0"/>
              </a:rPr>
              <a:t>Do we care?</a:t>
            </a: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Black" pitchFamily="34" charset="0"/>
              </a:rPr>
              <a:t>Do we correct / change our behavior?</a:t>
            </a:r>
            <a:endParaRPr lang="en-U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3406485"/>
            <a:ext cx="2708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Grieving God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98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45029"/>
            <a:ext cx="5836381" cy="69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614" y="5845444"/>
            <a:ext cx="5467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Black" pitchFamily="34" charset="0"/>
              </a:rPr>
              <a:t>Do children sometimes grieve their parents?</a:t>
            </a:r>
            <a:endParaRPr lang="en-US" sz="2800" dirty="0">
              <a:ln w="12700">
                <a:solidFill>
                  <a:prstClr val="black"/>
                </a:solidFill>
              </a:ln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1" y="914400"/>
            <a:ext cx="14453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Prov.10:1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Prov.17:25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Prov.22:6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Eph.6:4</a:t>
            </a:r>
          </a:p>
          <a:p>
            <a:pPr algn="ctr">
              <a:lnSpc>
                <a:spcPct val="150000"/>
              </a:lnSpc>
            </a:pP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2587" y="3573663"/>
            <a:ext cx="2347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Grieving God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3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45029"/>
            <a:ext cx="5836381" cy="69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614" y="5845444"/>
            <a:ext cx="5467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Black" pitchFamily="34" charset="0"/>
              </a:rPr>
              <a:t>Do children sometimes grieve their parents?</a:t>
            </a:r>
            <a:endParaRPr lang="en-US" sz="2800" dirty="0">
              <a:ln w="12700">
                <a:solidFill>
                  <a:prstClr val="black"/>
                </a:solidFill>
              </a:ln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7479" y="914400"/>
            <a:ext cx="15616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Isa.53:3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Mt.23:37-39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Eph.4:30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Lk.15:11-32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2587" y="3573663"/>
            <a:ext cx="2347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Grieving God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45029"/>
            <a:ext cx="5836381" cy="69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614" y="5845444"/>
            <a:ext cx="5467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Black" pitchFamily="34" charset="0"/>
              </a:rPr>
              <a:t>Do we care about this relationship?</a:t>
            </a:r>
            <a:endParaRPr lang="en-US" sz="2800" dirty="0">
              <a:ln w="12700">
                <a:solidFill>
                  <a:prstClr val="black"/>
                </a:solidFill>
              </a:ln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0266" y="914400"/>
            <a:ext cx="15760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Lk.11:11-13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Lk.7:11-17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1Ths.2:1-13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2587" y="3573663"/>
            <a:ext cx="2347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Grieving God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7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45029"/>
            <a:ext cx="5836381" cy="69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614" y="5845444"/>
            <a:ext cx="5467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Black" pitchFamily="34" charset="0"/>
              </a:rPr>
              <a:t>Do we care about this relationship?</a:t>
            </a:r>
            <a:endParaRPr lang="en-US" sz="2800" dirty="0">
              <a:ln w="12700">
                <a:solidFill>
                  <a:prstClr val="black"/>
                </a:solidFill>
              </a:ln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4734" y="914400"/>
            <a:ext cx="22797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1Chron.29:18-19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Job 1:5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Eph.1:1-8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Gal.3:26-27; 4:4-7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2587" y="3573663"/>
            <a:ext cx="2347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Grieving God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433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45029"/>
            <a:ext cx="5836381" cy="69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614" y="5845444"/>
            <a:ext cx="5467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Black" pitchFamily="34" charset="0"/>
              </a:rPr>
              <a:t>Do we care about this relationship?</a:t>
            </a:r>
            <a:endParaRPr lang="en-US" sz="2800" dirty="0">
              <a:ln w="12700">
                <a:solidFill>
                  <a:prstClr val="black"/>
                </a:solidFill>
              </a:ln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4163" y="914400"/>
            <a:ext cx="16882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2Pet.2:20-22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Rom.8:12-18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1Pet.1:14-19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2587" y="3573663"/>
            <a:ext cx="2347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Grieving God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551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45029"/>
            <a:ext cx="5836381" cy="69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614" y="5845444"/>
            <a:ext cx="5467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Black" pitchFamily="34" charset="0"/>
              </a:rPr>
              <a:t>Do we correct / change our behavior?</a:t>
            </a:r>
            <a:endParaRPr lang="en-US" sz="2800" dirty="0">
              <a:ln w="12700">
                <a:solidFill>
                  <a:prstClr val="black"/>
                </a:solidFill>
              </a:ln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282" y="7159"/>
            <a:ext cx="87457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What Kind Of Child Are We?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680" y="776600"/>
            <a:ext cx="156324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Acts 8:22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Rom.2:4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2Cor.7:8-11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Ps.51:17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Lk.15:17-24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2587" y="3573663"/>
            <a:ext cx="2347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Grieving God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8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399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137</cp:revision>
  <dcterms:created xsi:type="dcterms:W3CDTF">2011-06-10T02:44:41Z</dcterms:created>
  <dcterms:modified xsi:type="dcterms:W3CDTF">2013-04-15T00:21:41Z</dcterms:modified>
</cp:coreProperties>
</file>