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3" r:id="rId2"/>
    <p:sldId id="287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10" autoAdjust="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EAB1F-50DB-4FC4-BBE7-73508A1FC2D9}" type="datetimeFigureOut">
              <a:rPr lang="en-US" smtClean="0"/>
              <a:t>5/11/2013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CFF51-C8B0-4F34-B9C3-F4F532C8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FF51-C8B0-4F34-B9C3-F4F532C87D9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675" y="609600"/>
            <a:ext cx="7295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___  ___  ___  ___  ___  ___  ___  ___  ___ ?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502" y="1447800"/>
            <a:ext cx="5845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 capacity to have an effect on the character, development, or behavior of someone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73221"/>
            <a:ext cx="5625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I    N   F   L   U    E   N   C   E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096441"/>
            <a:ext cx="3781548" cy="1302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Jesus -  Mt.5-13-16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Paul - 1Cor.11:1; Php.3:17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6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063" y="533400"/>
            <a:ext cx="20648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3600" b="1" cap="none" spc="0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173" y="3200400"/>
            <a:ext cx="2029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1Cor.1:12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173" y="1179731"/>
            <a:ext cx="24913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1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15" y="615772"/>
            <a:ext cx="24913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28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173" y="3200400"/>
            <a:ext cx="5333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He Had Learned The Word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4091" y="3886200"/>
            <a:ext cx="3568606" cy="1696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Mt.3:1-12  /  Isa.40:3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Col.3:16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Js.1:21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7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15" y="615772"/>
            <a:ext cx="24913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2800" b="1" dirty="0" smtClean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173" y="3200400"/>
            <a:ext cx="4941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He Was Fervent In Spirit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8812" y="3886200"/>
            <a:ext cx="35191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“full of enthusiasm”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Rom.12:11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1Cor.15:58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9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15" y="615772"/>
            <a:ext cx="24913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2800" b="1" dirty="0" smtClean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173" y="3200400"/>
            <a:ext cx="6438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He Taught The Word Accurately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509" y="3886200"/>
            <a:ext cx="18437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2Tim.4:2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2Tim.2:15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Eph.5:11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1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15" y="615772"/>
            <a:ext cx="24913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2800" b="1" dirty="0" smtClean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173" y="3200400"/>
            <a:ext cx="537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He Spoke The Word Boldly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6006" y="3886200"/>
            <a:ext cx="22862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Rom.1:16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Acts 4:29-31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Eph.6:19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16" y="4343400"/>
            <a:ext cx="2356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Eph.4:15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2Cor.2:4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2Tim.2:24-26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0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15" y="615772"/>
            <a:ext cx="24913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2800" b="1" dirty="0" smtClean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173" y="3200400"/>
            <a:ext cx="492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He Accepted Correction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1616" y="3886200"/>
            <a:ext cx="5872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1Pet.5:5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“clothe yourselves with humility”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2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15" y="615772"/>
            <a:ext cx="24913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2800" b="1" dirty="0" smtClean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173" y="3200400"/>
            <a:ext cx="4674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He Was An Encourager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798" y="3886200"/>
            <a:ext cx="45692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Acts 18:23, 27 /  1Cor.1:12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Php.2:3-4</a:t>
            </a:r>
          </a:p>
        </p:txBody>
      </p:sp>
    </p:spTree>
    <p:extLst>
      <p:ext uri="{BB962C8B-B14F-4D97-AF65-F5344CB8AC3E}">
        <p14:creationId xmlns:p14="http://schemas.microsoft.com/office/powerpoint/2010/main" val="420532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" y="152400"/>
            <a:ext cx="906531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9062" y="30997"/>
            <a:ext cx="87204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How’s Your Spiritual Influence?</a:t>
            </a:r>
            <a:endParaRPr lang="en-US" sz="32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15" y="615772"/>
            <a:ext cx="24913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Apollos</a:t>
            </a:r>
            <a:endParaRPr lang="en-US" sz="2800" b="1" dirty="0" smtClean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ln w="11430"/>
                <a:solidFill>
                  <a:prstClr val="whit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Acts 18:24-28</a:t>
            </a:r>
            <a:endParaRPr lang="en-US" sz="2400" b="1" dirty="0">
              <a:ln w="11430"/>
              <a:solidFill>
                <a:prstClr val="whit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5394" y="3200400"/>
            <a:ext cx="2276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Acts 24:16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8919" y="3975314"/>
            <a:ext cx="5385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prstClr val="white"/>
                </a:solidFill>
                <a:latin typeface="Arial Black" pitchFamily="34" charset="0"/>
              </a:rPr>
              <a:t>“…I also do my best to maintain always a blameless conscience both before God and before men”  (NASV)</a:t>
            </a:r>
          </a:p>
        </p:txBody>
      </p:sp>
    </p:spTree>
    <p:extLst>
      <p:ext uri="{BB962C8B-B14F-4D97-AF65-F5344CB8AC3E}">
        <p14:creationId xmlns:p14="http://schemas.microsoft.com/office/powerpoint/2010/main" val="198162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203</Words>
  <Application>Microsoft Office PowerPoint</Application>
  <PresentationFormat>On-screen Show (4:3)</PresentationFormat>
  <Paragraphs>65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132</cp:revision>
  <dcterms:created xsi:type="dcterms:W3CDTF">2011-06-10T02:44:41Z</dcterms:created>
  <dcterms:modified xsi:type="dcterms:W3CDTF">2013-05-12T02:59:20Z</dcterms:modified>
</cp:coreProperties>
</file>