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91" r:id="rId3"/>
    <p:sldId id="292" r:id="rId4"/>
    <p:sldId id="293" r:id="rId5"/>
    <p:sldId id="290" r:id="rId6"/>
    <p:sldId id="294" r:id="rId7"/>
    <p:sldId id="295" r:id="rId8"/>
    <p:sldId id="296" r:id="rId9"/>
    <p:sldId id="297" r:id="rId10"/>
    <p:sldId id="298" r:id="rId11"/>
    <p:sldId id="299" r:id="rId12"/>
    <p:sldId id="300" r:id="rId13"/>
    <p:sldId id="30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a:srgbClr val="0000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8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A20F1-D91B-480B-B152-8DA4D9E09F4E}"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2A20F1-D91B-480B-B152-8DA4D9E09F4E}" type="datetimeFigureOut">
              <a:rPr lang="en-US" smtClean="0"/>
              <a:pPr/>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2A20F1-D91B-480B-B152-8DA4D9E09F4E}" type="datetimeFigureOut">
              <a:rPr lang="en-US" smtClean="0"/>
              <a:pPr/>
              <a:t>5/19/2013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2A20F1-D91B-480B-B152-8DA4D9E09F4E}" type="datetimeFigureOut">
              <a:rPr lang="en-US" smtClean="0"/>
              <a:pPr/>
              <a:t>5/19/2013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A20F1-D91B-480B-B152-8DA4D9E09F4E}" type="datetimeFigureOut">
              <a:rPr lang="en-US" smtClean="0"/>
              <a:pPr/>
              <a:t>5/19/2013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A20F1-D91B-480B-B152-8DA4D9E09F4E}" type="datetimeFigureOut">
              <a:rPr lang="en-US" smtClean="0"/>
              <a:pPr/>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A20F1-D91B-480B-B152-8DA4D9E09F4E}" type="datetimeFigureOut">
              <a:rPr lang="en-US" smtClean="0"/>
              <a:pPr/>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A20F1-D91B-480B-B152-8DA4D9E09F4E}" type="datetimeFigureOut">
              <a:rPr lang="en-US" smtClean="0"/>
              <a:pPr/>
              <a:t>5/19/2013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988C7-1DE2-4F7D-BAAB-CCB5EC8D5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217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654" y="609600"/>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rPr>
              <a:t>The Kind Of Prayer That Pleases God</a:t>
            </a:r>
            <a:endParaRPr lang="en-U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endParaRPr>
          </a:p>
        </p:txBody>
      </p:sp>
      <p:sp>
        <p:nvSpPr>
          <p:cNvPr id="3" name="TextBox 2"/>
          <p:cNvSpPr txBox="1"/>
          <p:nvPr/>
        </p:nvSpPr>
        <p:spPr>
          <a:xfrm>
            <a:off x="304800" y="1440133"/>
            <a:ext cx="2531462" cy="461665"/>
          </a:xfrm>
          <a:prstGeom prst="rect">
            <a:avLst/>
          </a:prstGeom>
          <a:noFill/>
        </p:spPr>
        <p:txBody>
          <a:bodyPr wrap="none" rtlCol="0">
            <a:spAutoFit/>
          </a:bodyPr>
          <a:lstStyle/>
          <a:p>
            <a:r>
              <a:rPr lang="en-US" sz="2400" b="1" dirty="0" smtClean="0">
                <a:solidFill>
                  <a:srgbClr val="FFFF66"/>
                </a:solidFill>
                <a:latin typeface="Arial Narrow" pitchFamily="34" charset="0"/>
              </a:rPr>
              <a:t>Who Is In Heaven…</a:t>
            </a:r>
            <a:endParaRPr lang="en-US" sz="2400" b="1" dirty="0">
              <a:solidFill>
                <a:srgbClr val="FFFF66"/>
              </a:solidFill>
              <a:latin typeface="Arial Narrow" pitchFamily="34" charset="0"/>
            </a:endParaRPr>
          </a:p>
        </p:txBody>
      </p:sp>
      <p:sp>
        <p:nvSpPr>
          <p:cNvPr id="4" name="TextBox 3"/>
          <p:cNvSpPr txBox="1"/>
          <p:nvPr/>
        </p:nvSpPr>
        <p:spPr>
          <a:xfrm>
            <a:off x="1928066" y="1913422"/>
            <a:ext cx="1353256" cy="461665"/>
          </a:xfrm>
          <a:prstGeom prst="rect">
            <a:avLst/>
          </a:prstGeom>
          <a:noFill/>
        </p:spPr>
        <p:txBody>
          <a:bodyPr wrap="none" rtlCol="0">
            <a:spAutoFit/>
          </a:bodyPr>
          <a:lstStyle/>
          <a:p>
            <a:pPr algn="ctr"/>
            <a:r>
              <a:rPr lang="en-US" sz="2400" b="1" dirty="0" smtClean="0">
                <a:solidFill>
                  <a:prstClr val="white"/>
                </a:solidFill>
                <a:latin typeface="Arial Narrow" pitchFamily="34" charset="0"/>
              </a:rPr>
              <a:t>Ps.103:19</a:t>
            </a:r>
          </a:p>
        </p:txBody>
      </p:sp>
      <p:sp>
        <p:nvSpPr>
          <p:cNvPr id="6" name="TextBox 5"/>
          <p:cNvSpPr txBox="1"/>
          <p:nvPr/>
        </p:nvSpPr>
        <p:spPr>
          <a:xfrm rot="20873075">
            <a:off x="579324" y="2823467"/>
            <a:ext cx="806631" cy="523220"/>
          </a:xfrm>
          <a:prstGeom prst="rect">
            <a:avLst/>
          </a:prstGeom>
          <a:noFill/>
        </p:spPr>
        <p:txBody>
          <a:bodyPr wrap="none" rtlCol="0">
            <a:spAutoFit/>
          </a:bodyPr>
          <a:lstStyle/>
          <a:p>
            <a:r>
              <a:rPr lang="en-US" sz="2800" b="1" dirty="0" smtClean="0">
                <a:solidFill>
                  <a:srgbClr val="FFFF66"/>
                </a:solidFill>
                <a:latin typeface="Arial Narrow" pitchFamily="34" charset="0"/>
              </a:rPr>
              <a:t>Paul</a:t>
            </a:r>
            <a:endParaRPr lang="en-US" sz="2800" b="1" dirty="0">
              <a:solidFill>
                <a:srgbClr val="FFFF66"/>
              </a:solidFill>
              <a:latin typeface="Arial Narrow" pitchFamily="34" charset="0"/>
            </a:endParaRPr>
          </a:p>
        </p:txBody>
      </p:sp>
      <p:sp>
        <p:nvSpPr>
          <p:cNvPr id="7" name="TextBox 6"/>
          <p:cNvSpPr txBox="1"/>
          <p:nvPr/>
        </p:nvSpPr>
        <p:spPr>
          <a:xfrm>
            <a:off x="1760264" y="2950517"/>
            <a:ext cx="1688860" cy="461665"/>
          </a:xfrm>
          <a:prstGeom prst="rect">
            <a:avLst/>
          </a:prstGeom>
          <a:noFill/>
        </p:spPr>
        <p:txBody>
          <a:bodyPr wrap="none" rtlCol="0">
            <a:spAutoFit/>
          </a:bodyPr>
          <a:lstStyle/>
          <a:p>
            <a:r>
              <a:rPr lang="en-US" sz="2400" b="1" dirty="0" smtClean="0">
                <a:solidFill>
                  <a:prstClr val="white"/>
                </a:solidFill>
                <a:latin typeface="Arial Narrow" pitchFamily="34" charset="0"/>
              </a:rPr>
              <a:t>2Cor.4:16-18</a:t>
            </a:r>
            <a:endParaRPr lang="en-US" sz="2400" b="1" dirty="0">
              <a:solidFill>
                <a:prstClr val="white"/>
              </a:solidFill>
              <a:latin typeface="Arial Narrow" pitchFamily="34" charset="0"/>
            </a:endParaRPr>
          </a:p>
        </p:txBody>
      </p:sp>
      <p:sp>
        <p:nvSpPr>
          <p:cNvPr id="8" name="TextBox 7"/>
          <p:cNvSpPr txBox="1"/>
          <p:nvPr/>
        </p:nvSpPr>
        <p:spPr>
          <a:xfrm>
            <a:off x="304800" y="3581400"/>
            <a:ext cx="5016286" cy="1569660"/>
          </a:xfrm>
          <a:prstGeom prst="rect">
            <a:avLst/>
          </a:prstGeom>
          <a:noFill/>
          <a:ln w="38100">
            <a:solidFill>
              <a:schemeClr val="bg1"/>
            </a:solidFill>
          </a:ln>
        </p:spPr>
        <p:txBody>
          <a:bodyPr wrap="square" rtlCol="0">
            <a:spAutoFit/>
          </a:bodyPr>
          <a:lstStyle/>
          <a:p>
            <a:pPr marL="342900" indent="-342900">
              <a:buFontTx/>
              <a:buChar char="-"/>
            </a:pPr>
            <a:r>
              <a:rPr lang="en-US" sz="2400" b="1" dirty="0" smtClean="0">
                <a:solidFill>
                  <a:srgbClr val="FFFF66"/>
                </a:solidFill>
                <a:latin typeface="Arial Narrow" pitchFamily="34" charset="0"/>
              </a:rPr>
              <a:t>Realized his purpose </a:t>
            </a:r>
            <a:r>
              <a:rPr lang="en-US" sz="2400" b="1" dirty="0" smtClean="0">
                <a:solidFill>
                  <a:schemeClr val="bg1"/>
                </a:solidFill>
                <a:latin typeface="Arial Narrow" pitchFamily="34" charset="0"/>
              </a:rPr>
              <a:t>(Php.1:21)</a:t>
            </a:r>
          </a:p>
          <a:p>
            <a:pPr marL="342900" indent="-342900">
              <a:buFontTx/>
              <a:buChar char="-"/>
            </a:pPr>
            <a:r>
              <a:rPr lang="en-US" sz="2400" b="1" dirty="0" smtClean="0">
                <a:solidFill>
                  <a:srgbClr val="FFFF66"/>
                </a:solidFill>
                <a:latin typeface="Arial Narrow" pitchFamily="34" charset="0"/>
              </a:rPr>
              <a:t>Knew earth wasn’t home </a:t>
            </a:r>
            <a:r>
              <a:rPr lang="en-US" sz="2400" b="1" dirty="0" smtClean="0">
                <a:solidFill>
                  <a:schemeClr val="bg1"/>
                </a:solidFill>
                <a:latin typeface="Arial Narrow" pitchFamily="34" charset="0"/>
              </a:rPr>
              <a:t>(2Cor.5:1-9; Php.3:20-21)</a:t>
            </a:r>
          </a:p>
          <a:p>
            <a:pPr marL="342900" indent="-342900">
              <a:buFontTx/>
              <a:buChar char="-"/>
            </a:pPr>
            <a:r>
              <a:rPr lang="en-US" sz="2400" b="1" dirty="0" smtClean="0">
                <a:solidFill>
                  <a:srgbClr val="FFFF66"/>
                </a:solidFill>
                <a:latin typeface="Arial Narrow" pitchFamily="34" charset="0"/>
              </a:rPr>
              <a:t>Ready to go to Heaven  </a:t>
            </a:r>
            <a:r>
              <a:rPr lang="en-US" sz="2400" b="1" dirty="0" smtClean="0">
                <a:solidFill>
                  <a:schemeClr val="bg1"/>
                </a:solidFill>
                <a:latin typeface="Arial Narrow" pitchFamily="34" charset="0"/>
              </a:rPr>
              <a:t>(2Tim.4:6-8)</a:t>
            </a:r>
            <a:endParaRPr lang="en-US" sz="2400" b="1" dirty="0">
              <a:solidFill>
                <a:schemeClr val="bg1"/>
              </a:solidFill>
              <a:latin typeface="Arial Narrow" pitchFamily="34" charset="0"/>
            </a:endParaRPr>
          </a:p>
        </p:txBody>
      </p:sp>
      <p:sp>
        <p:nvSpPr>
          <p:cNvPr id="10" name="TextBox 9"/>
          <p:cNvSpPr txBox="1"/>
          <p:nvPr/>
        </p:nvSpPr>
        <p:spPr>
          <a:xfrm>
            <a:off x="5791200" y="3220978"/>
            <a:ext cx="2478563" cy="1569660"/>
          </a:xfrm>
          <a:prstGeom prst="rect">
            <a:avLst/>
          </a:prstGeom>
          <a:noFill/>
        </p:spPr>
        <p:txBody>
          <a:bodyPr wrap="none" rtlCol="0">
            <a:spAutoFit/>
          </a:bodyPr>
          <a:lstStyle/>
          <a:p>
            <a:pPr algn="ctr"/>
            <a:r>
              <a:rPr lang="en-US" sz="2400" b="1" dirty="0" smtClean="0">
                <a:solidFill>
                  <a:prstClr val="white"/>
                </a:solidFill>
                <a:latin typeface="Arial Narrow" pitchFamily="34" charset="0"/>
              </a:rPr>
              <a:t>Heb.11:13-16</a:t>
            </a:r>
          </a:p>
          <a:p>
            <a:pPr algn="ctr"/>
            <a:r>
              <a:rPr lang="en-US" sz="2400" b="1" dirty="0" smtClean="0">
                <a:solidFill>
                  <a:prstClr val="white"/>
                </a:solidFill>
                <a:latin typeface="Arial Narrow" pitchFamily="34" charset="0"/>
              </a:rPr>
              <a:t>1Cor.13:9-12</a:t>
            </a:r>
          </a:p>
          <a:p>
            <a:pPr algn="ctr"/>
            <a:r>
              <a:rPr lang="en-US" sz="2400" b="1" dirty="0" smtClean="0">
                <a:solidFill>
                  <a:prstClr val="white"/>
                </a:solidFill>
                <a:latin typeface="Arial Narrow" pitchFamily="34" charset="0"/>
              </a:rPr>
              <a:t>Mk.6:20  /  Lk.10:20</a:t>
            </a:r>
          </a:p>
          <a:p>
            <a:pPr algn="ctr"/>
            <a:r>
              <a:rPr lang="en-US" sz="2400" b="1" dirty="0" smtClean="0">
                <a:solidFill>
                  <a:prstClr val="white"/>
                </a:solidFill>
                <a:latin typeface="Arial Narrow" pitchFamily="34" charset="0"/>
              </a:rPr>
              <a:t>1Ths.4:16-17</a:t>
            </a:r>
            <a:endParaRPr lang="en-US" sz="2400" b="1" dirty="0">
              <a:solidFill>
                <a:prstClr val="white"/>
              </a:solidFill>
              <a:latin typeface="Arial Narrow" pitchFamily="34" charset="0"/>
            </a:endParaRPr>
          </a:p>
        </p:txBody>
      </p:sp>
    </p:spTree>
    <p:extLst>
      <p:ext uri="{BB962C8B-B14F-4D97-AF65-F5344CB8AC3E}">
        <p14:creationId xmlns:p14="http://schemas.microsoft.com/office/powerpoint/2010/main" val="30296931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1000"/>
                                        <p:tgtEl>
                                          <p:spTgt spid="10">
                                            <p:txEl>
                                              <p:pRg st="0" end="0"/>
                                            </p:txEl>
                                          </p:spTgt>
                                        </p:tgtEl>
                                      </p:cBhvr>
                                    </p:animEffect>
                                    <p:anim calcmode="lin" valueType="num">
                                      <p:cBhvr>
                                        <p:cTn id="1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fade">
                                      <p:cBhvr>
                                        <p:cTn id="19" dur="1000"/>
                                        <p:tgtEl>
                                          <p:spTgt spid="10">
                                            <p:txEl>
                                              <p:pRg st="1" end="1"/>
                                            </p:txEl>
                                          </p:spTgt>
                                        </p:tgtEl>
                                      </p:cBhvr>
                                    </p:animEffect>
                                    <p:anim calcmode="lin" valueType="num">
                                      <p:cBhvr>
                                        <p:cTn id="2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10">
                                            <p:txEl>
                                              <p:pRg st="2" end="2"/>
                                            </p:txEl>
                                          </p:spTgt>
                                        </p:tgtEl>
                                        <p:attrNameLst>
                                          <p:attrName>style.visibility</p:attrName>
                                        </p:attrNameLst>
                                      </p:cBhvr>
                                      <p:to>
                                        <p:strVal val="visible"/>
                                      </p:to>
                                    </p:set>
                                    <p:animEffect transition="in" filter="fade">
                                      <p:cBhvr>
                                        <p:cTn id="26" dur="1000"/>
                                        <p:tgtEl>
                                          <p:spTgt spid="10">
                                            <p:txEl>
                                              <p:pRg st="2" end="2"/>
                                            </p:txEl>
                                          </p:spTgt>
                                        </p:tgtEl>
                                      </p:cBhvr>
                                    </p:animEffect>
                                    <p:anim calcmode="lin" valueType="num">
                                      <p:cBhvr>
                                        <p:cTn id="2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10">
                                            <p:txEl>
                                              <p:pRg st="3" end="3"/>
                                            </p:txEl>
                                          </p:spTgt>
                                        </p:tgtEl>
                                        <p:attrNameLst>
                                          <p:attrName>style.visibility</p:attrName>
                                        </p:attrNameLst>
                                      </p:cBhvr>
                                      <p:to>
                                        <p:strVal val="visible"/>
                                      </p:to>
                                    </p:set>
                                    <p:animEffect transition="in" filter="fade">
                                      <p:cBhvr>
                                        <p:cTn id="33" dur="1000"/>
                                        <p:tgtEl>
                                          <p:spTgt spid="10">
                                            <p:txEl>
                                              <p:pRg st="3" end="3"/>
                                            </p:txEl>
                                          </p:spTgt>
                                        </p:tgtEl>
                                      </p:cBhvr>
                                    </p:animEffect>
                                    <p:anim calcmode="lin" valueType="num">
                                      <p:cBhvr>
                                        <p:cTn id="34"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iterate type="lt">
                                    <p:tmPct val="5000"/>
                                  </p:iterate>
                                  <p:childTnLst>
                                    <p:set>
                                      <p:cBhvr>
                                        <p:cTn id="39" dur="1" fill="hold">
                                          <p:stCondLst>
                                            <p:cond delay="0"/>
                                          </p:stCondLst>
                                        </p:cTn>
                                        <p:tgtEl>
                                          <p:spTgt spid="6"/>
                                        </p:tgtEl>
                                        <p:attrNameLst>
                                          <p:attrName>style.visibility</p:attrName>
                                        </p:attrNameLst>
                                      </p:cBhvr>
                                      <p:to>
                                        <p:strVal val="visible"/>
                                      </p:to>
                                    </p:set>
                                    <p:anim calcmode="lin" valueType="num">
                                      <p:cBhvr>
                                        <p:cTn id="40" dur="1000" fill="hold"/>
                                        <p:tgtEl>
                                          <p:spTgt spid="6"/>
                                        </p:tgtEl>
                                        <p:attrNameLst>
                                          <p:attrName>ppt_w</p:attrName>
                                        </p:attrNameLst>
                                      </p:cBhvr>
                                      <p:tavLst>
                                        <p:tav tm="0">
                                          <p:val>
                                            <p:fltVal val="0"/>
                                          </p:val>
                                        </p:tav>
                                        <p:tav tm="100000">
                                          <p:val>
                                            <p:strVal val="#ppt_w"/>
                                          </p:val>
                                        </p:tav>
                                      </p:tavLst>
                                    </p:anim>
                                    <p:anim calcmode="lin" valueType="num">
                                      <p:cBhvr>
                                        <p:cTn id="41" dur="1000" fill="hold"/>
                                        <p:tgtEl>
                                          <p:spTgt spid="6"/>
                                        </p:tgtEl>
                                        <p:attrNameLst>
                                          <p:attrName>ppt_h</p:attrName>
                                        </p:attrNameLst>
                                      </p:cBhvr>
                                      <p:tavLst>
                                        <p:tav tm="0">
                                          <p:val>
                                            <p:fltVal val="0"/>
                                          </p:val>
                                        </p:tav>
                                        <p:tav tm="100000">
                                          <p:val>
                                            <p:strVal val="#ppt_h"/>
                                          </p:val>
                                        </p:tav>
                                      </p:tavLst>
                                    </p:anim>
                                    <p:anim calcmode="lin" valueType="num">
                                      <p:cBhvr>
                                        <p:cTn id="42" dur="1000" fill="hold"/>
                                        <p:tgtEl>
                                          <p:spTgt spid="6"/>
                                        </p:tgtEl>
                                        <p:attrNameLst>
                                          <p:attrName>style.rotation</p:attrName>
                                        </p:attrNameLst>
                                      </p:cBhvr>
                                      <p:tavLst>
                                        <p:tav tm="0">
                                          <p:val>
                                            <p:fltVal val="90"/>
                                          </p:val>
                                        </p:tav>
                                        <p:tav tm="100000">
                                          <p:val>
                                            <p:fltVal val="0"/>
                                          </p:val>
                                        </p:tav>
                                      </p:tavLst>
                                    </p:anim>
                                    <p:animEffect transition="in" filter="fade">
                                      <p:cBhvr>
                                        <p:cTn id="43" dur="1000"/>
                                        <p:tgtEl>
                                          <p:spTgt spid="6"/>
                                        </p:tgtEl>
                                      </p:cBhvr>
                                    </p:animEffect>
                                  </p:childTnLst>
                                </p:cTn>
                              </p:par>
                            </p:childTnLst>
                          </p:cTn>
                        </p:par>
                        <p:par>
                          <p:cTn id="44" fill="hold">
                            <p:stCondLst>
                              <p:cond delay="1150"/>
                            </p:stCondLst>
                            <p:childTnLst>
                              <p:par>
                                <p:cTn id="45" presetID="25" presetClass="entr" presetSubtype="0"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0" dur="1000" fill="hold"/>
                                        <p:tgtEl>
                                          <p:spTgt spid="7"/>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30" presetClass="entr" presetSubtype="0"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800" decel="100000"/>
                                        <p:tgtEl>
                                          <p:spTgt spid="8"/>
                                        </p:tgtEl>
                                      </p:cBhvr>
                                    </p:animEffect>
                                    <p:anim calcmode="lin" valueType="num">
                                      <p:cBhvr>
                                        <p:cTn id="60" dur="800" decel="100000" fill="hold"/>
                                        <p:tgtEl>
                                          <p:spTgt spid="8"/>
                                        </p:tgtEl>
                                        <p:attrNameLst>
                                          <p:attrName>style.rotation</p:attrName>
                                        </p:attrNameLst>
                                      </p:cBhvr>
                                      <p:tavLst>
                                        <p:tav tm="0">
                                          <p:val>
                                            <p:fltVal val="-90"/>
                                          </p:val>
                                        </p:tav>
                                        <p:tav tm="100000">
                                          <p:val>
                                            <p:fltVal val="0"/>
                                          </p:val>
                                        </p:tav>
                                      </p:tavLst>
                                    </p:anim>
                                    <p:anim calcmode="lin" valueType="num">
                                      <p:cBhvr>
                                        <p:cTn id="61" dur="800" decel="100000" fill="hold"/>
                                        <p:tgtEl>
                                          <p:spTgt spid="8"/>
                                        </p:tgtEl>
                                        <p:attrNameLst>
                                          <p:attrName>ppt_x</p:attrName>
                                        </p:attrNameLst>
                                      </p:cBhvr>
                                      <p:tavLst>
                                        <p:tav tm="0">
                                          <p:val>
                                            <p:strVal val="#ppt_x+0.4"/>
                                          </p:val>
                                        </p:tav>
                                        <p:tav tm="100000">
                                          <p:val>
                                            <p:strVal val="#ppt_x-0.05"/>
                                          </p:val>
                                        </p:tav>
                                      </p:tavLst>
                                    </p:anim>
                                    <p:anim calcmode="lin" valueType="num">
                                      <p:cBhvr>
                                        <p:cTn id="62" dur="800" decel="100000" fill="hold"/>
                                        <p:tgtEl>
                                          <p:spTgt spid="8"/>
                                        </p:tgtEl>
                                        <p:attrNameLst>
                                          <p:attrName>ppt_y</p:attrName>
                                        </p:attrNameLst>
                                      </p:cBhvr>
                                      <p:tavLst>
                                        <p:tav tm="0">
                                          <p:val>
                                            <p:strVal val="#ppt_y-0.4"/>
                                          </p:val>
                                        </p:tav>
                                        <p:tav tm="100000">
                                          <p:val>
                                            <p:strVal val="#ppt_y+0.1"/>
                                          </p:val>
                                        </p:tav>
                                      </p:tavLst>
                                    </p:anim>
                                    <p:anim calcmode="lin" valueType="num">
                                      <p:cBhvr>
                                        <p:cTn id="63"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64"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79930"/>
            <a:ext cx="8229600" cy="4401205"/>
          </a:xfrm>
          <a:prstGeom prst="rect">
            <a:avLst/>
          </a:prstGeom>
          <a:noFill/>
        </p:spPr>
        <p:txBody>
          <a:bodyPr wrap="square" rtlCol="0">
            <a:spAutoFit/>
          </a:bodyPr>
          <a:lstStyle/>
          <a:p>
            <a:pPr algn="just"/>
            <a:r>
              <a:rPr lang="en-US" sz="2800" b="1" dirty="0">
                <a:solidFill>
                  <a:prstClr val="white"/>
                </a:solidFill>
                <a:latin typeface="Arial Narrow" pitchFamily="34" charset="0"/>
              </a:rPr>
              <a:t>Pray, then, in this way: Our Father </a:t>
            </a:r>
            <a:r>
              <a:rPr lang="en-US" sz="2800" b="1" dirty="0">
                <a:solidFill>
                  <a:schemeClr val="bg1"/>
                </a:solidFill>
                <a:latin typeface="Arial Narrow" pitchFamily="34" charset="0"/>
              </a:rPr>
              <a:t>who is in heaven</a:t>
            </a:r>
            <a:r>
              <a:rPr lang="en-US" sz="2800" b="1" dirty="0">
                <a:solidFill>
                  <a:prstClr val="white"/>
                </a:solidFill>
                <a:latin typeface="Arial Narrow" pitchFamily="34" charset="0"/>
              </a:rPr>
              <a:t>, </a:t>
            </a:r>
            <a:r>
              <a:rPr lang="en-US" sz="2800" b="1" dirty="0">
                <a:solidFill>
                  <a:srgbClr val="FFFF00"/>
                </a:solidFill>
                <a:latin typeface="Arial Narrow" pitchFamily="34" charset="0"/>
              </a:rPr>
              <a:t>Hallowed be Your name</a:t>
            </a:r>
            <a:r>
              <a:rPr lang="en-US" sz="2800" b="1" dirty="0">
                <a:solidFill>
                  <a:prstClr val="white"/>
                </a:solidFill>
                <a:latin typeface="Arial Narrow" pitchFamily="34" charset="0"/>
              </a:rPr>
              <a:t>. Your kingdom come. Your will be done, On earth as it is in heaven. 'Give us this day our daily bread. And forgive us our debts, as we also have forgiven our debtors. And do not lead us into temptation, but deliver us from evil. [For Yours is the kingdom and the power and the glory forever. Amen.']  For if you forgive others for their transgressions, your heavenly Father will also forgive you. But if you do not forgive others, then your Father will not forgive your transgressions. </a:t>
            </a:r>
          </a:p>
        </p:txBody>
      </p:sp>
      <p:sp>
        <p:nvSpPr>
          <p:cNvPr id="5" name="TextBox 4"/>
          <p:cNvSpPr txBox="1"/>
          <p:nvPr/>
        </p:nvSpPr>
        <p:spPr>
          <a:xfrm>
            <a:off x="152400" y="207062"/>
            <a:ext cx="1997663" cy="523220"/>
          </a:xfrm>
          <a:prstGeom prst="rect">
            <a:avLst/>
          </a:prstGeom>
          <a:noFill/>
        </p:spPr>
        <p:txBody>
          <a:bodyPr wrap="none" rtlCol="0">
            <a:spAutoFit/>
          </a:bodyPr>
          <a:lstStyle/>
          <a:p>
            <a:r>
              <a:rPr lang="en-US" sz="2800" dirty="0" smtClean="0">
                <a:solidFill>
                  <a:prstClr val="white"/>
                </a:solidFill>
                <a:latin typeface="Arial Black" pitchFamily="34" charset="0"/>
              </a:rPr>
              <a:t>Mt.6:9-13</a:t>
            </a:r>
            <a:endParaRPr lang="en-US" sz="2800" dirty="0">
              <a:solidFill>
                <a:prstClr val="white"/>
              </a:solidFill>
              <a:latin typeface="Arial Black" pitchFamily="34" charset="0"/>
            </a:endParaRPr>
          </a:p>
        </p:txBody>
      </p:sp>
    </p:spTree>
    <p:extLst>
      <p:ext uri="{BB962C8B-B14F-4D97-AF65-F5344CB8AC3E}">
        <p14:creationId xmlns:p14="http://schemas.microsoft.com/office/powerpoint/2010/main" val="17694414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654" y="609600"/>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rPr>
              <a:t>The Kind Of Prayer That Pleases God</a:t>
            </a:r>
            <a:endParaRPr lang="en-U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endParaRPr>
          </a:p>
        </p:txBody>
      </p:sp>
      <p:sp>
        <p:nvSpPr>
          <p:cNvPr id="3" name="TextBox 2"/>
          <p:cNvSpPr txBox="1"/>
          <p:nvPr/>
        </p:nvSpPr>
        <p:spPr>
          <a:xfrm>
            <a:off x="304800" y="1440133"/>
            <a:ext cx="3322961" cy="461665"/>
          </a:xfrm>
          <a:prstGeom prst="rect">
            <a:avLst/>
          </a:prstGeom>
          <a:noFill/>
        </p:spPr>
        <p:txBody>
          <a:bodyPr wrap="none" rtlCol="0">
            <a:spAutoFit/>
          </a:bodyPr>
          <a:lstStyle/>
          <a:p>
            <a:r>
              <a:rPr lang="en-US" sz="2400" b="1" dirty="0" smtClean="0">
                <a:solidFill>
                  <a:srgbClr val="FFFF66"/>
                </a:solidFill>
                <a:latin typeface="Arial Narrow" pitchFamily="34" charset="0"/>
              </a:rPr>
              <a:t>Hallowed Be Your Name…</a:t>
            </a:r>
            <a:endParaRPr lang="en-US" sz="2400" b="1" dirty="0">
              <a:solidFill>
                <a:srgbClr val="FFFF66"/>
              </a:solidFill>
              <a:latin typeface="Arial Narrow" pitchFamily="34" charset="0"/>
            </a:endParaRPr>
          </a:p>
        </p:txBody>
      </p:sp>
      <p:sp>
        <p:nvSpPr>
          <p:cNvPr id="4" name="TextBox 3"/>
          <p:cNvSpPr txBox="1"/>
          <p:nvPr/>
        </p:nvSpPr>
        <p:spPr>
          <a:xfrm>
            <a:off x="1260128" y="1913422"/>
            <a:ext cx="2689133" cy="3899786"/>
          </a:xfrm>
          <a:prstGeom prst="rect">
            <a:avLst/>
          </a:prstGeom>
          <a:noFill/>
        </p:spPr>
        <p:txBody>
          <a:bodyPr wrap="none" rtlCol="0">
            <a:spAutoFit/>
          </a:bodyPr>
          <a:lstStyle/>
          <a:p>
            <a:pPr algn="ctr">
              <a:lnSpc>
                <a:spcPct val="150000"/>
              </a:lnSpc>
            </a:pPr>
            <a:r>
              <a:rPr lang="en-US" sz="2400" b="1" dirty="0" smtClean="0">
                <a:solidFill>
                  <a:prstClr val="white"/>
                </a:solidFill>
                <a:latin typeface="Arial Narrow" pitchFamily="34" charset="0"/>
              </a:rPr>
              <a:t>Ps.111:9</a:t>
            </a:r>
          </a:p>
          <a:p>
            <a:pPr algn="ctr">
              <a:lnSpc>
                <a:spcPct val="150000"/>
              </a:lnSpc>
            </a:pPr>
            <a:r>
              <a:rPr lang="en-US" sz="2400" b="1" dirty="0" smtClean="0">
                <a:solidFill>
                  <a:prstClr val="white"/>
                </a:solidFill>
                <a:latin typeface="Arial Narrow" pitchFamily="34" charset="0"/>
              </a:rPr>
              <a:t>Deut.10:10-22</a:t>
            </a:r>
          </a:p>
          <a:p>
            <a:pPr algn="ctr">
              <a:lnSpc>
                <a:spcPct val="150000"/>
              </a:lnSpc>
            </a:pPr>
            <a:r>
              <a:rPr lang="en-US" sz="2400" b="1" dirty="0" smtClean="0">
                <a:solidFill>
                  <a:prstClr val="white"/>
                </a:solidFill>
                <a:latin typeface="Arial Narrow" pitchFamily="34" charset="0"/>
              </a:rPr>
              <a:t>Ps.51:15-17</a:t>
            </a:r>
          </a:p>
          <a:p>
            <a:pPr algn="ctr">
              <a:lnSpc>
                <a:spcPct val="150000"/>
              </a:lnSpc>
            </a:pPr>
            <a:r>
              <a:rPr lang="en-US" sz="2400" b="1" dirty="0" smtClean="0">
                <a:solidFill>
                  <a:prstClr val="white"/>
                </a:solidFill>
                <a:latin typeface="Arial Narrow" pitchFamily="34" charset="0"/>
              </a:rPr>
              <a:t>Acts 17:22-28</a:t>
            </a:r>
          </a:p>
          <a:p>
            <a:pPr algn="ctr">
              <a:lnSpc>
                <a:spcPct val="150000"/>
              </a:lnSpc>
            </a:pPr>
            <a:r>
              <a:rPr lang="en-US" sz="2400" b="1" dirty="0" smtClean="0">
                <a:solidFill>
                  <a:prstClr val="white"/>
                </a:solidFill>
                <a:latin typeface="Arial Narrow" pitchFamily="34" charset="0"/>
              </a:rPr>
              <a:t>Isa.66:1-2</a:t>
            </a:r>
          </a:p>
          <a:p>
            <a:pPr algn="ctr">
              <a:lnSpc>
                <a:spcPct val="150000"/>
              </a:lnSpc>
            </a:pPr>
            <a:r>
              <a:rPr lang="en-US" sz="2400" b="1" dirty="0" smtClean="0">
                <a:solidFill>
                  <a:prstClr val="white"/>
                </a:solidFill>
                <a:latin typeface="Arial Narrow" pitchFamily="34" charset="0"/>
              </a:rPr>
              <a:t>Ex.20:7</a:t>
            </a:r>
          </a:p>
          <a:p>
            <a:pPr algn="ctr">
              <a:lnSpc>
                <a:spcPct val="150000"/>
              </a:lnSpc>
            </a:pPr>
            <a:r>
              <a:rPr lang="en-US" sz="2400" b="1" dirty="0" smtClean="0">
                <a:solidFill>
                  <a:prstClr val="white"/>
                </a:solidFill>
                <a:latin typeface="Arial Narrow" pitchFamily="34" charset="0"/>
              </a:rPr>
              <a:t>1Cor.10:31</a:t>
            </a:r>
            <a:r>
              <a:rPr lang="en-US" sz="2400" b="1" dirty="0">
                <a:solidFill>
                  <a:prstClr val="white"/>
                </a:solidFill>
                <a:latin typeface="Arial Narrow" pitchFamily="34" charset="0"/>
              </a:rPr>
              <a:t> </a:t>
            </a:r>
            <a:r>
              <a:rPr lang="en-US" sz="2400" b="1" dirty="0" smtClean="0">
                <a:solidFill>
                  <a:prstClr val="white"/>
                </a:solidFill>
                <a:latin typeface="Arial Narrow" pitchFamily="34" charset="0"/>
              </a:rPr>
              <a:t> /  6:19-20</a:t>
            </a:r>
          </a:p>
        </p:txBody>
      </p:sp>
    </p:spTree>
    <p:extLst>
      <p:ext uri="{BB962C8B-B14F-4D97-AF65-F5344CB8AC3E}">
        <p14:creationId xmlns:p14="http://schemas.microsoft.com/office/powerpoint/2010/main" val="30080836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9860" y="576522"/>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rPr>
              <a:t>The Kind Of Prayer That Pleases God</a:t>
            </a:r>
            <a:endParaRPr lang="en-U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endParaRPr>
          </a:p>
        </p:txBody>
      </p:sp>
      <p:sp>
        <p:nvSpPr>
          <p:cNvPr id="3" name="TextBox 2"/>
          <p:cNvSpPr txBox="1"/>
          <p:nvPr/>
        </p:nvSpPr>
        <p:spPr>
          <a:xfrm>
            <a:off x="324364" y="1428929"/>
            <a:ext cx="2031325" cy="461665"/>
          </a:xfrm>
          <a:prstGeom prst="rect">
            <a:avLst/>
          </a:prstGeom>
          <a:noFill/>
        </p:spPr>
        <p:txBody>
          <a:bodyPr wrap="none" rtlCol="0">
            <a:spAutoFit/>
          </a:bodyPr>
          <a:lstStyle/>
          <a:p>
            <a:r>
              <a:rPr lang="en-US" sz="2400" b="1" dirty="0" smtClean="0">
                <a:solidFill>
                  <a:srgbClr val="FFFF66"/>
                </a:solidFill>
                <a:latin typeface="Arial Black" pitchFamily="34" charset="0"/>
              </a:rPr>
              <a:t>Ps.11:4-7…</a:t>
            </a:r>
            <a:endParaRPr lang="en-US" sz="2400" b="1" dirty="0">
              <a:solidFill>
                <a:srgbClr val="FFFF66"/>
              </a:solidFill>
              <a:latin typeface="Arial Black" pitchFamily="34" charset="0"/>
            </a:endParaRPr>
          </a:p>
        </p:txBody>
      </p:sp>
      <p:sp>
        <p:nvSpPr>
          <p:cNvPr id="4" name="TextBox 3"/>
          <p:cNvSpPr txBox="1"/>
          <p:nvPr/>
        </p:nvSpPr>
        <p:spPr>
          <a:xfrm>
            <a:off x="139485" y="2107411"/>
            <a:ext cx="5085836" cy="1200329"/>
          </a:xfrm>
          <a:prstGeom prst="rect">
            <a:avLst/>
          </a:prstGeom>
          <a:noFill/>
        </p:spPr>
        <p:txBody>
          <a:bodyPr wrap="square" rtlCol="0">
            <a:spAutoFit/>
          </a:bodyPr>
          <a:lstStyle/>
          <a:p>
            <a:pPr algn="just"/>
            <a:r>
              <a:rPr lang="en-US" sz="2400" b="1" dirty="0">
                <a:solidFill>
                  <a:schemeClr val="bg1"/>
                </a:solidFill>
                <a:latin typeface="Arial Narrow" pitchFamily="34" charset="0"/>
              </a:rPr>
              <a:t>The </a:t>
            </a:r>
            <a:r>
              <a:rPr lang="en-US" sz="2400" b="1" cap="small" dirty="0">
                <a:solidFill>
                  <a:schemeClr val="bg1"/>
                </a:solidFill>
                <a:latin typeface="Arial Narrow" pitchFamily="34" charset="0"/>
              </a:rPr>
              <a:t>Lord </a:t>
            </a:r>
            <a:r>
              <a:rPr lang="en-US" sz="2400" b="1" dirty="0">
                <a:solidFill>
                  <a:schemeClr val="bg1"/>
                </a:solidFill>
                <a:latin typeface="Arial Narrow" pitchFamily="34" charset="0"/>
              </a:rPr>
              <a:t> is in His holy temple; the </a:t>
            </a:r>
            <a:r>
              <a:rPr lang="en-US" sz="2400" b="1" cap="small" dirty="0">
                <a:solidFill>
                  <a:schemeClr val="bg1"/>
                </a:solidFill>
                <a:latin typeface="Arial Narrow" pitchFamily="34" charset="0"/>
              </a:rPr>
              <a:t>Lord's </a:t>
            </a:r>
            <a:r>
              <a:rPr lang="en-US" sz="2400" b="1" dirty="0">
                <a:solidFill>
                  <a:schemeClr val="bg1"/>
                </a:solidFill>
                <a:latin typeface="Arial Narrow" pitchFamily="34" charset="0"/>
              </a:rPr>
              <a:t> throne is in heaven; His eyes behold, His eyelids test the sons of men. </a:t>
            </a:r>
          </a:p>
        </p:txBody>
      </p:sp>
      <p:sp>
        <p:nvSpPr>
          <p:cNvPr id="6" name="TextBox 5"/>
          <p:cNvSpPr txBox="1"/>
          <p:nvPr/>
        </p:nvSpPr>
        <p:spPr>
          <a:xfrm>
            <a:off x="139485" y="3253675"/>
            <a:ext cx="7045672" cy="1938992"/>
          </a:xfrm>
          <a:prstGeom prst="rect">
            <a:avLst/>
          </a:prstGeom>
          <a:noFill/>
        </p:spPr>
        <p:txBody>
          <a:bodyPr wrap="square" rtlCol="0">
            <a:spAutoFit/>
          </a:bodyPr>
          <a:lstStyle/>
          <a:p>
            <a:pPr algn="just"/>
            <a:r>
              <a:rPr lang="en-US" sz="2400" b="1" dirty="0" smtClean="0">
                <a:solidFill>
                  <a:schemeClr val="bg1"/>
                </a:solidFill>
                <a:latin typeface="Arial Narrow" pitchFamily="34" charset="0"/>
              </a:rPr>
              <a:t>The </a:t>
            </a:r>
            <a:r>
              <a:rPr lang="en-US" sz="2400" b="1" cap="small" dirty="0">
                <a:solidFill>
                  <a:schemeClr val="bg1"/>
                </a:solidFill>
                <a:latin typeface="Arial Narrow" pitchFamily="34" charset="0"/>
              </a:rPr>
              <a:t>Lord </a:t>
            </a:r>
            <a:r>
              <a:rPr lang="en-US" sz="2400" b="1" dirty="0">
                <a:solidFill>
                  <a:schemeClr val="bg1"/>
                </a:solidFill>
                <a:latin typeface="Arial Narrow" pitchFamily="34" charset="0"/>
              </a:rPr>
              <a:t> tests the righteous and the wicked, And the one who loves violence His soul hates. Upon the wicked He will rain snares; Fire and brimstone and burning wind will be the portion of their cup. For the </a:t>
            </a:r>
            <a:r>
              <a:rPr lang="en-US" sz="2400" b="1" cap="small" dirty="0">
                <a:solidFill>
                  <a:schemeClr val="bg1"/>
                </a:solidFill>
                <a:latin typeface="Arial Narrow" pitchFamily="34" charset="0"/>
              </a:rPr>
              <a:t>Lord </a:t>
            </a:r>
            <a:r>
              <a:rPr lang="en-US" sz="2400" b="1" dirty="0">
                <a:solidFill>
                  <a:schemeClr val="bg1"/>
                </a:solidFill>
                <a:latin typeface="Arial Narrow" pitchFamily="34" charset="0"/>
              </a:rPr>
              <a:t> is righteous, He loves righteousness; The upright will behold His face.</a:t>
            </a:r>
          </a:p>
        </p:txBody>
      </p:sp>
    </p:spTree>
    <p:extLst>
      <p:ext uri="{BB962C8B-B14F-4D97-AF65-F5344CB8AC3E}">
        <p14:creationId xmlns:p14="http://schemas.microsoft.com/office/powerpoint/2010/main" val="38476237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par>
                          <p:cTn id="11" fill="hold">
                            <p:stCondLst>
                              <p:cond delay="1900"/>
                            </p:stCondLst>
                            <p:childTnLst>
                              <p:par>
                                <p:cTn id="12" presetID="47" presetClass="entr" presetSubtype="0" fill="hold"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07062"/>
            <a:ext cx="1997663" cy="523220"/>
          </a:xfrm>
          <a:prstGeom prst="rect">
            <a:avLst/>
          </a:prstGeom>
          <a:noFill/>
        </p:spPr>
        <p:txBody>
          <a:bodyPr wrap="none" rtlCol="0">
            <a:spAutoFit/>
          </a:bodyPr>
          <a:lstStyle/>
          <a:p>
            <a:r>
              <a:rPr lang="en-US" sz="2800" dirty="0" smtClean="0">
                <a:solidFill>
                  <a:schemeClr val="bg1"/>
                </a:solidFill>
                <a:latin typeface="Arial Black" pitchFamily="34" charset="0"/>
              </a:rPr>
              <a:t>Mt.6:9-13</a:t>
            </a:r>
            <a:endParaRPr lang="en-US" sz="2800" dirty="0">
              <a:solidFill>
                <a:schemeClr val="bg1"/>
              </a:solidFill>
              <a:latin typeface="Arial Black" pitchFamily="34" charset="0"/>
            </a:endParaRPr>
          </a:p>
        </p:txBody>
      </p:sp>
      <p:sp>
        <p:nvSpPr>
          <p:cNvPr id="3" name="TextBox 2"/>
          <p:cNvSpPr txBox="1"/>
          <p:nvPr/>
        </p:nvSpPr>
        <p:spPr>
          <a:xfrm>
            <a:off x="674176" y="730282"/>
            <a:ext cx="8077200" cy="5632311"/>
          </a:xfrm>
          <a:prstGeom prst="rect">
            <a:avLst/>
          </a:prstGeom>
          <a:noFill/>
        </p:spPr>
        <p:txBody>
          <a:bodyPr wrap="square" rtlCol="0">
            <a:spAutoFit/>
          </a:bodyPr>
          <a:lstStyle/>
          <a:p>
            <a:r>
              <a:rPr lang="en-US" sz="2400" b="1" dirty="0">
                <a:solidFill>
                  <a:srgbClr val="FFFF66"/>
                </a:solidFill>
                <a:latin typeface="Arial Narrow" pitchFamily="34" charset="0"/>
              </a:rPr>
              <a:t>Our Father, which art in heaven</a:t>
            </a:r>
            <a:r>
              <a:rPr lang="en-US" sz="2400" b="1" dirty="0" smtClean="0">
                <a:solidFill>
                  <a:srgbClr val="FFFF66"/>
                </a:solidFill>
                <a:latin typeface="Arial Narrow" pitchFamily="34" charset="0"/>
              </a:rPr>
              <a:t>, Hallowed </a:t>
            </a:r>
            <a:r>
              <a:rPr lang="en-US" sz="2400" b="1" dirty="0">
                <a:solidFill>
                  <a:srgbClr val="FFFF66"/>
                </a:solidFill>
                <a:latin typeface="Arial Narrow" pitchFamily="34" charset="0"/>
              </a:rPr>
              <a:t>be thy Name.</a:t>
            </a:r>
          </a:p>
          <a:p>
            <a:endParaRPr lang="en-US" sz="2400" b="1" dirty="0" smtClean="0">
              <a:solidFill>
                <a:srgbClr val="FFFF66"/>
              </a:solidFill>
              <a:latin typeface="Arial Narrow" pitchFamily="34" charset="0"/>
            </a:endParaRPr>
          </a:p>
          <a:p>
            <a:r>
              <a:rPr lang="en-US" sz="2400" b="1" dirty="0" smtClean="0">
                <a:solidFill>
                  <a:srgbClr val="FFFF66"/>
                </a:solidFill>
                <a:latin typeface="Arial Narrow" pitchFamily="34" charset="0"/>
              </a:rPr>
              <a:t>Thy </a:t>
            </a:r>
            <a:r>
              <a:rPr lang="en-US" sz="2400" b="1" dirty="0">
                <a:solidFill>
                  <a:srgbClr val="FFFF66"/>
                </a:solidFill>
                <a:latin typeface="Arial Narrow" pitchFamily="34" charset="0"/>
              </a:rPr>
              <a:t>Kingdom come. </a:t>
            </a:r>
            <a:r>
              <a:rPr lang="en-US" sz="2400" b="1" dirty="0" smtClean="0">
                <a:solidFill>
                  <a:srgbClr val="FFFF66"/>
                </a:solidFill>
                <a:latin typeface="Arial Narrow" pitchFamily="34" charset="0"/>
              </a:rPr>
              <a:t>Thy </a:t>
            </a:r>
            <a:r>
              <a:rPr lang="en-US" sz="2400" b="1" dirty="0">
                <a:solidFill>
                  <a:srgbClr val="FFFF66"/>
                </a:solidFill>
                <a:latin typeface="Arial Narrow" pitchFamily="34" charset="0"/>
              </a:rPr>
              <a:t>will be done in earth, </a:t>
            </a:r>
            <a:r>
              <a:rPr lang="en-US" sz="2400" b="1" dirty="0" smtClean="0">
                <a:solidFill>
                  <a:srgbClr val="FFFF66"/>
                </a:solidFill>
                <a:latin typeface="Arial Narrow" pitchFamily="34" charset="0"/>
              </a:rPr>
              <a:t>As </a:t>
            </a:r>
            <a:r>
              <a:rPr lang="en-US" sz="2400" b="1" dirty="0">
                <a:solidFill>
                  <a:srgbClr val="FFFF66"/>
                </a:solidFill>
                <a:latin typeface="Arial Narrow" pitchFamily="34" charset="0"/>
              </a:rPr>
              <a:t>it is in heaven.</a:t>
            </a:r>
          </a:p>
          <a:p>
            <a:endParaRPr lang="en-US" sz="2400" b="1" dirty="0" smtClean="0">
              <a:solidFill>
                <a:srgbClr val="FFFF66"/>
              </a:solidFill>
              <a:latin typeface="Arial Narrow" pitchFamily="34" charset="0"/>
            </a:endParaRPr>
          </a:p>
          <a:p>
            <a:r>
              <a:rPr lang="en-US" sz="2400" b="1" dirty="0" smtClean="0">
                <a:solidFill>
                  <a:srgbClr val="FFFF66"/>
                </a:solidFill>
                <a:latin typeface="Arial Narrow" pitchFamily="34" charset="0"/>
              </a:rPr>
              <a:t>Give </a:t>
            </a:r>
            <a:r>
              <a:rPr lang="en-US" sz="2400" b="1" dirty="0">
                <a:solidFill>
                  <a:srgbClr val="FFFF66"/>
                </a:solidFill>
                <a:latin typeface="Arial Narrow" pitchFamily="34" charset="0"/>
              </a:rPr>
              <a:t>us this day our daily bread.</a:t>
            </a:r>
          </a:p>
          <a:p>
            <a:endParaRPr lang="en-US" sz="2400" b="1" dirty="0" smtClean="0">
              <a:solidFill>
                <a:srgbClr val="FFFF66"/>
              </a:solidFill>
              <a:latin typeface="Arial Narrow" pitchFamily="34" charset="0"/>
            </a:endParaRPr>
          </a:p>
          <a:p>
            <a:r>
              <a:rPr lang="en-US" sz="2400" b="1" dirty="0" smtClean="0">
                <a:solidFill>
                  <a:srgbClr val="FFFF66"/>
                </a:solidFill>
                <a:latin typeface="Arial Narrow" pitchFamily="34" charset="0"/>
              </a:rPr>
              <a:t>And </a:t>
            </a:r>
            <a:r>
              <a:rPr lang="en-US" sz="2400" b="1" dirty="0">
                <a:solidFill>
                  <a:srgbClr val="FFFF66"/>
                </a:solidFill>
                <a:latin typeface="Arial Narrow" pitchFamily="34" charset="0"/>
              </a:rPr>
              <a:t>forgive us our trespasses</a:t>
            </a:r>
            <a:r>
              <a:rPr lang="en-US" sz="2400" b="1" dirty="0" smtClean="0">
                <a:solidFill>
                  <a:srgbClr val="FFFF66"/>
                </a:solidFill>
                <a:latin typeface="Arial Narrow" pitchFamily="34" charset="0"/>
              </a:rPr>
              <a:t>, As </a:t>
            </a:r>
            <a:r>
              <a:rPr lang="en-US" sz="2400" b="1" dirty="0">
                <a:solidFill>
                  <a:srgbClr val="FFFF66"/>
                </a:solidFill>
                <a:latin typeface="Arial Narrow" pitchFamily="34" charset="0"/>
              </a:rPr>
              <a:t>we forgive them that trespass against us. </a:t>
            </a:r>
          </a:p>
          <a:p>
            <a:endParaRPr lang="en-US" sz="2400" b="1" dirty="0" smtClean="0">
              <a:solidFill>
                <a:srgbClr val="FFFF66"/>
              </a:solidFill>
              <a:latin typeface="Arial Narrow" pitchFamily="34" charset="0"/>
            </a:endParaRPr>
          </a:p>
          <a:p>
            <a:r>
              <a:rPr lang="en-US" sz="2400" b="1" dirty="0" smtClean="0">
                <a:solidFill>
                  <a:srgbClr val="FFFF66"/>
                </a:solidFill>
                <a:latin typeface="Arial Narrow" pitchFamily="34" charset="0"/>
              </a:rPr>
              <a:t>And </a:t>
            </a:r>
            <a:r>
              <a:rPr lang="en-US" sz="2400" b="1" dirty="0">
                <a:solidFill>
                  <a:srgbClr val="FFFF66"/>
                </a:solidFill>
                <a:latin typeface="Arial Narrow" pitchFamily="34" charset="0"/>
              </a:rPr>
              <a:t>lead us not into temptation, </a:t>
            </a:r>
            <a:r>
              <a:rPr lang="en-US" sz="2400" b="1" dirty="0" smtClean="0">
                <a:solidFill>
                  <a:srgbClr val="FFFF66"/>
                </a:solidFill>
                <a:latin typeface="Arial Narrow" pitchFamily="34" charset="0"/>
              </a:rPr>
              <a:t>But </a:t>
            </a:r>
            <a:r>
              <a:rPr lang="en-US" sz="2400" b="1" dirty="0">
                <a:solidFill>
                  <a:srgbClr val="FFFF66"/>
                </a:solidFill>
                <a:latin typeface="Arial Narrow" pitchFamily="34" charset="0"/>
              </a:rPr>
              <a:t>deliver us from evil. </a:t>
            </a:r>
          </a:p>
          <a:p>
            <a:endParaRPr lang="en-US" sz="2400" b="1" dirty="0" smtClean="0">
              <a:solidFill>
                <a:srgbClr val="FFFF66"/>
              </a:solidFill>
              <a:latin typeface="Arial Narrow" pitchFamily="34" charset="0"/>
            </a:endParaRPr>
          </a:p>
          <a:p>
            <a:r>
              <a:rPr lang="en-US" sz="2400" b="1" dirty="0" smtClean="0">
                <a:solidFill>
                  <a:srgbClr val="FFFF66"/>
                </a:solidFill>
                <a:latin typeface="Arial Narrow" pitchFamily="34" charset="0"/>
              </a:rPr>
              <a:t>For </a:t>
            </a:r>
            <a:r>
              <a:rPr lang="en-US" sz="2400" b="1" dirty="0" err="1">
                <a:solidFill>
                  <a:srgbClr val="FFFF66"/>
                </a:solidFill>
                <a:latin typeface="Arial Narrow" pitchFamily="34" charset="0"/>
              </a:rPr>
              <a:t>thine</a:t>
            </a:r>
            <a:r>
              <a:rPr lang="en-US" sz="2400" b="1" dirty="0">
                <a:solidFill>
                  <a:srgbClr val="FFFF66"/>
                </a:solidFill>
                <a:latin typeface="Arial Narrow" pitchFamily="34" charset="0"/>
              </a:rPr>
              <a:t> is the kingdom, </a:t>
            </a:r>
            <a:r>
              <a:rPr lang="en-US" sz="2400" b="1" dirty="0" smtClean="0">
                <a:solidFill>
                  <a:srgbClr val="FFFF66"/>
                </a:solidFill>
                <a:latin typeface="Arial Narrow" pitchFamily="34" charset="0"/>
              </a:rPr>
              <a:t>The </a:t>
            </a:r>
            <a:r>
              <a:rPr lang="en-US" sz="2400" b="1" dirty="0">
                <a:solidFill>
                  <a:srgbClr val="FFFF66"/>
                </a:solidFill>
                <a:latin typeface="Arial Narrow" pitchFamily="34" charset="0"/>
              </a:rPr>
              <a:t>power, and the glory, </a:t>
            </a:r>
            <a:r>
              <a:rPr lang="en-US" sz="2400" b="1" dirty="0" smtClean="0">
                <a:solidFill>
                  <a:srgbClr val="FFFF66"/>
                </a:solidFill>
                <a:latin typeface="Arial Narrow" pitchFamily="34" charset="0"/>
              </a:rPr>
              <a:t>For </a:t>
            </a:r>
            <a:r>
              <a:rPr lang="en-US" sz="2400" b="1" dirty="0">
                <a:solidFill>
                  <a:srgbClr val="FFFF66"/>
                </a:solidFill>
                <a:latin typeface="Arial Narrow" pitchFamily="34" charset="0"/>
              </a:rPr>
              <a:t>ever and ever. </a:t>
            </a:r>
            <a:endParaRPr lang="en-US" sz="2400" b="1" dirty="0" smtClean="0">
              <a:solidFill>
                <a:srgbClr val="FFFF66"/>
              </a:solidFill>
              <a:latin typeface="Arial Narrow" pitchFamily="34" charset="0"/>
            </a:endParaRPr>
          </a:p>
          <a:p>
            <a:endParaRPr lang="en-US" sz="2400" b="1" dirty="0">
              <a:solidFill>
                <a:srgbClr val="FFFF66"/>
              </a:solidFill>
              <a:latin typeface="Arial Narrow" pitchFamily="34" charset="0"/>
            </a:endParaRPr>
          </a:p>
          <a:p>
            <a:r>
              <a:rPr lang="en-US" sz="2400" b="1" dirty="0">
                <a:solidFill>
                  <a:srgbClr val="FFFF66"/>
                </a:solidFill>
                <a:latin typeface="Arial Narrow" pitchFamily="34" charset="0"/>
              </a:rPr>
              <a:t>Amen.</a:t>
            </a:r>
          </a:p>
        </p:txBody>
      </p:sp>
    </p:spTree>
    <p:extLst>
      <p:ext uri="{BB962C8B-B14F-4D97-AF65-F5344CB8AC3E}">
        <p14:creationId xmlns:p14="http://schemas.microsoft.com/office/powerpoint/2010/main" val="424437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07062"/>
            <a:ext cx="1997663" cy="523220"/>
          </a:xfrm>
          <a:prstGeom prst="rect">
            <a:avLst/>
          </a:prstGeom>
          <a:noFill/>
        </p:spPr>
        <p:txBody>
          <a:bodyPr wrap="none" rtlCol="0">
            <a:spAutoFit/>
          </a:bodyPr>
          <a:lstStyle/>
          <a:p>
            <a:r>
              <a:rPr lang="en-US" sz="2800" dirty="0" smtClean="0">
                <a:solidFill>
                  <a:prstClr val="white"/>
                </a:solidFill>
                <a:latin typeface="Arial Black" pitchFamily="34" charset="0"/>
              </a:rPr>
              <a:t>Mt.6:9-13</a:t>
            </a:r>
            <a:endParaRPr lang="en-US" sz="2800" dirty="0">
              <a:solidFill>
                <a:prstClr val="white"/>
              </a:solidFill>
              <a:latin typeface="Arial Black" pitchFamily="34" charset="0"/>
            </a:endParaRPr>
          </a:p>
        </p:txBody>
      </p:sp>
      <p:sp>
        <p:nvSpPr>
          <p:cNvPr id="3" name="TextBox 2"/>
          <p:cNvSpPr txBox="1"/>
          <p:nvPr/>
        </p:nvSpPr>
        <p:spPr>
          <a:xfrm>
            <a:off x="674176" y="730282"/>
            <a:ext cx="7555424" cy="2677656"/>
          </a:xfrm>
          <a:prstGeom prst="rect">
            <a:avLst/>
          </a:prstGeom>
          <a:noFill/>
        </p:spPr>
        <p:txBody>
          <a:bodyPr wrap="square" rtlCol="0">
            <a:spAutoFit/>
          </a:bodyPr>
          <a:lstStyle/>
          <a:p>
            <a:pPr algn="just"/>
            <a:r>
              <a:rPr lang="en-US" sz="2400" b="1" dirty="0">
                <a:solidFill>
                  <a:srgbClr val="FFFF66"/>
                </a:solidFill>
                <a:latin typeface="Arial Narrow" pitchFamily="34" charset="0"/>
              </a:rPr>
              <a:t>Our Father, which art in heaven</a:t>
            </a:r>
            <a:r>
              <a:rPr lang="en-US" sz="2400" b="1" dirty="0" smtClean="0">
                <a:solidFill>
                  <a:srgbClr val="FFFF66"/>
                </a:solidFill>
                <a:latin typeface="Arial Narrow" pitchFamily="34" charset="0"/>
              </a:rPr>
              <a:t>, Hallowed </a:t>
            </a:r>
            <a:r>
              <a:rPr lang="en-US" sz="2400" b="1" dirty="0">
                <a:solidFill>
                  <a:srgbClr val="FFFF66"/>
                </a:solidFill>
                <a:latin typeface="Arial Narrow" pitchFamily="34" charset="0"/>
              </a:rPr>
              <a:t>be thy Name</a:t>
            </a:r>
            <a:r>
              <a:rPr lang="en-US" sz="2400" b="1" dirty="0" smtClean="0">
                <a:solidFill>
                  <a:srgbClr val="FFFF66"/>
                </a:solidFill>
                <a:latin typeface="Arial Narrow" pitchFamily="34" charset="0"/>
              </a:rPr>
              <a:t>. Thy </a:t>
            </a:r>
            <a:r>
              <a:rPr lang="en-US" sz="2400" b="1" dirty="0">
                <a:solidFill>
                  <a:srgbClr val="FFFF66"/>
                </a:solidFill>
                <a:latin typeface="Arial Narrow" pitchFamily="34" charset="0"/>
              </a:rPr>
              <a:t>Kingdom come. </a:t>
            </a:r>
            <a:r>
              <a:rPr lang="en-US" sz="2400" b="1" dirty="0" smtClean="0">
                <a:solidFill>
                  <a:srgbClr val="FFFF66"/>
                </a:solidFill>
                <a:latin typeface="Arial Narrow" pitchFamily="34" charset="0"/>
              </a:rPr>
              <a:t>Thy </a:t>
            </a:r>
            <a:r>
              <a:rPr lang="en-US" sz="2400" b="1" dirty="0">
                <a:solidFill>
                  <a:srgbClr val="FFFF66"/>
                </a:solidFill>
                <a:latin typeface="Arial Narrow" pitchFamily="34" charset="0"/>
              </a:rPr>
              <a:t>will be done in earth, </a:t>
            </a:r>
            <a:r>
              <a:rPr lang="en-US" sz="2400" b="1" dirty="0" smtClean="0">
                <a:solidFill>
                  <a:srgbClr val="FFFF66"/>
                </a:solidFill>
                <a:latin typeface="Arial Narrow" pitchFamily="34" charset="0"/>
              </a:rPr>
              <a:t>As </a:t>
            </a:r>
            <a:r>
              <a:rPr lang="en-US" sz="2400" b="1" dirty="0">
                <a:solidFill>
                  <a:srgbClr val="FFFF66"/>
                </a:solidFill>
                <a:latin typeface="Arial Narrow" pitchFamily="34" charset="0"/>
              </a:rPr>
              <a:t>it is in heaven</a:t>
            </a:r>
            <a:r>
              <a:rPr lang="en-US" sz="2400" b="1" dirty="0" smtClean="0">
                <a:solidFill>
                  <a:srgbClr val="FFFF66"/>
                </a:solidFill>
                <a:latin typeface="Arial Narrow" pitchFamily="34" charset="0"/>
              </a:rPr>
              <a:t>.  Give </a:t>
            </a:r>
            <a:r>
              <a:rPr lang="en-US" sz="2400" b="1" dirty="0">
                <a:solidFill>
                  <a:srgbClr val="FFFF66"/>
                </a:solidFill>
                <a:latin typeface="Arial Narrow" pitchFamily="34" charset="0"/>
              </a:rPr>
              <a:t>us this day our daily bread</a:t>
            </a:r>
            <a:r>
              <a:rPr lang="en-US" sz="2400" b="1" dirty="0" smtClean="0">
                <a:solidFill>
                  <a:srgbClr val="FFFF66"/>
                </a:solidFill>
                <a:latin typeface="Arial Narrow" pitchFamily="34" charset="0"/>
              </a:rPr>
              <a:t>.  And </a:t>
            </a:r>
            <a:r>
              <a:rPr lang="en-US" sz="2400" b="1" dirty="0">
                <a:solidFill>
                  <a:srgbClr val="FFFF66"/>
                </a:solidFill>
                <a:latin typeface="Arial Narrow" pitchFamily="34" charset="0"/>
              </a:rPr>
              <a:t>forgive us our trespasses</a:t>
            </a:r>
            <a:r>
              <a:rPr lang="en-US" sz="2400" b="1" dirty="0" smtClean="0">
                <a:solidFill>
                  <a:srgbClr val="FFFF66"/>
                </a:solidFill>
                <a:latin typeface="Arial Narrow" pitchFamily="34" charset="0"/>
              </a:rPr>
              <a:t>, As </a:t>
            </a:r>
            <a:r>
              <a:rPr lang="en-US" sz="2400" b="1" dirty="0">
                <a:solidFill>
                  <a:srgbClr val="FFFF66"/>
                </a:solidFill>
                <a:latin typeface="Arial Narrow" pitchFamily="34" charset="0"/>
              </a:rPr>
              <a:t>we forgive them that trespass against us. </a:t>
            </a:r>
            <a:r>
              <a:rPr lang="en-US" sz="2400" b="1" dirty="0" smtClean="0">
                <a:solidFill>
                  <a:srgbClr val="FFFF66"/>
                </a:solidFill>
                <a:latin typeface="Arial Narrow" pitchFamily="34" charset="0"/>
              </a:rPr>
              <a:t> And </a:t>
            </a:r>
            <a:r>
              <a:rPr lang="en-US" sz="2400" b="1" dirty="0">
                <a:solidFill>
                  <a:srgbClr val="FFFF66"/>
                </a:solidFill>
                <a:latin typeface="Arial Narrow" pitchFamily="34" charset="0"/>
              </a:rPr>
              <a:t>lead us not into temptation, </a:t>
            </a:r>
            <a:r>
              <a:rPr lang="en-US" sz="2400" b="1" dirty="0" smtClean="0">
                <a:solidFill>
                  <a:srgbClr val="FFFF66"/>
                </a:solidFill>
                <a:latin typeface="Arial Narrow" pitchFamily="34" charset="0"/>
              </a:rPr>
              <a:t>But </a:t>
            </a:r>
            <a:r>
              <a:rPr lang="en-US" sz="2400" b="1" dirty="0">
                <a:solidFill>
                  <a:srgbClr val="FFFF66"/>
                </a:solidFill>
                <a:latin typeface="Arial Narrow" pitchFamily="34" charset="0"/>
              </a:rPr>
              <a:t>deliver us from evil. </a:t>
            </a:r>
            <a:r>
              <a:rPr lang="en-US" sz="2400" b="1" dirty="0" smtClean="0">
                <a:solidFill>
                  <a:srgbClr val="FFFF66"/>
                </a:solidFill>
                <a:latin typeface="Arial Narrow" pitchFamily="34" charset="0"/>
              </a:rPr>
              <a:t>For </a:t>
            </a:r>
            <a:r>
              <a:rPr lang="en-US" sz="2400" b="1" dirty="0" err="1">
                <a:solidFill>
                  <a:srgbClr val="FFFF66"/>
                </a:solidFill>
                <a:latin typeface="Arial Narrow" pitchFamily="34" charset="0"/>
              </a:rPr>
              <a:t>thine</a:t>
            </a:r>
            <a:r>
              <a:rPr lang="en-US" sz="2400" b="1" dirty="0">
                <a:solidFill>
                  <a:srgbClr val="FFFF66"/>
                </a:solidFill>
                <a:latin typeface="Arial Narrow" pitchFamily="34" charset="0"/>
              </a:rPr>
              <a:t> is the kingdom, </a:t>
            </a:r>
            <a:r>
              <a:rPr lang="en-US" sz="2400" b="1" dirty="0" smtClean="0">
                <a:solidFill>
                  <a:srgbClr val="FFFF66"/>
                </a:solidFill>
                <a:latin typeface="Arial Narrow" pitchFamily="34" charset="0"/>
              </a:rPr>
              <a:t>The </a:t>
            </a:r>
            <a:r>
              <a:rPr lang="en-US" sz="2400" b="1" dirty="0">
                <a:solidFill>
                  <a:srgbClr val="FFFF66"/>
                </a:solidFill>
                <a:latin typeface="Arial Narrow" pitchFamily="34" charset="0"/>
              </a:rPr>
              <a:t>power, and the glory, </a:t>
            </a:r>
            <a:r>
              <a:rPr lang="en-US" sz="2400" b="1" dirty="0" smtClean="0">
                <a:solidFill>
                  <a:srgbClr val="FFFF66"/>
                </a:solidFill>
                <a:latin typeface="Arial Narrow" pitchFamily="34" charset="0"/>
              </a:rPr>
              <a:t>For </a:t>
            </a:r>
            <a:r>
              <a:rPr lang="en-US" sz="2400" b="1" dirty="0">
                <a:solidFill>
                  <a:srgbClr val="FFFF66"/>
                </a:solidFill>
                <a:latin typeface="Arial Narrow" pitchFamily="34" charset="0"/>
              </a:rPr>
              <a:t>ever and ever. </a:t>
            </a:r>
            <a:r>
              <a:rPr lang="en-US" sz="2400" b="1" dirty="0" smtClean="0">
                <a:solidFill>
                  <a:srgbClr val="FFFF66"/>
                </a:solidFill>
                <a:latin typeface="Arial Narrow" pitchFamily="34" charset="0"/>
              </a:rPr>
              <a:t>Amen</a:t>
            </a:r>
            <a:r>
              <a:rPr lang="en-US" sz="2400" b="1" dirty="0">
                <a:solidFill>
                  <a:srgbClr val="FFFF66"/>
                </a:solidFill>
                <a:latin typeface="Arial Narrow" pitchFamily="34" charset="0"/>
              </a:rPr>
              <a:t>.</a:t>
            </a:r>
          </a:p>
        </p:txBody>
      </p:sp>
      <p:sp>
        <p:nvSpPr>
          <p:cNvPr id="4" name="TextBox 3"/>
          <p:cNvSpPr txBox="1"/>
          <p:nvPr/>
        </p:nvSpPr>
        <p:spPr>
          <a:xfrm>
            <a:off x="3818253" y="3124200"/>
            <a:ext cx="1267270" cy="1129796"/>
          </a:xfrm>
          <a:prstGeom prst="rect">
            <a:avLst/>
          </a:prstGeom>
          <a:noFill/>
        </p:spPr>
        <p:txBody>
          <a:bodyPr wrap="none" rtlCol="0">
            <a:spAutoFit/>
          </a:bodyPr>
          <a:lstStyle/>
          <a:p>
            <a:pPr algn="ctr">
              <a:lnSpc>
                <a:spcPct val="150000"/>
              </a:lnSpc>
            </a:pPr>
            <a:r>
              <a:rPr lang="en-US" sz="2400" b="1" dirty="0" smtClean="0">
                <a:solidFill>
                  <a:schemeClr val="bg1"/>
                </a:solidFill>
                <a:latin typeface="Arial Narrow" pitchFamily="34" charset="0"/>
              </a:rPr>
              <a:t>Jn.17</a:t>
            </a:r>
          </a:p>
          <a:p>
            <a:pPr algn="ctr">
              <a:lnSpc>
                <a:spcPct val="150000"/>
              </a:lnSpc>
            </a:pPr>
            <a:r>
              <a:rPr lang="en-US" sz="2400" b="1" dirty="0" smtClean="0">
                <a:solidFill>
                  <a:schemeClr val="bg1"/>
                </a:solidFill>
                <a:latin typeface="Arial Narrow" pitchFamily="34" charset="0"/>
              </a:rPr>
              <a:t>Lk.11:1-4</a:t>
            </a:r>
            <a:endParaRPr lang="en-US" sz="2400" b="1" dirty="0">
              <a:solidFill>
                <a:schemeClr val="bg1"/>
              </a:solidFill>
              <a:latin typeface="Arial Narrow" pitchFamily="34" charset="0"/>
            </a:endParaRPr>
          </a:p>
        </p:txBody>
      </p:sp>
      <p:sp>
        <p:nvSpPr>
          <p:cNvPr id="5" name="TextBox 4"/>
          <p:cNvSpPr txBox="1"/>
          <p:nvPr/>
        </p:nvSpPr>
        <p:spPr>
          <a:xfrm>
            <a:off x="838200" y="4253996"/>
            <a:ext cx="1675459" cy="1683794"/>
          </a:xfrm>
          <a:prstGeom prst="rect">
            <a:avLst/>
          </a:prstGeom>
          <a:noFill/>
          <a:ln w="28575">
            <a:solidFill>
              <a:schemeClr val="accent1"/>
            </a:solidFill>
          </a:ln>
        </p:spPr>
        <p:txBody>
          <a:bodyPr wrap="none" rtlCol="0">
            <a:spAutoFit/>
          </a:bodyPr>
          <a:lstStyle/>
          <a:p>
            <a:pPr algn="ctr">
              <a:lnSpc>
                <a:spcPct val="150000"/>
              </a:lnSpc>
            </a:pPr>
            <a:r>
              <a:rPr lang="en-US" sz="2400" b="1" dirty="0" smtClean="0">
                <a:solidFill>
                  <a:schemeClr val="bg1"/>
                </a:solidFill>
                <a:latin typeface="Arial Narrow" pitchFamily="34" charset="0"/>
              </a:rPr>
              <a:t>Jn.11:41-42</a:t>
            </a:r>
          </a:p>
          <a:p>
            <a:pPr algn="ctr">
              <a:lnSpc>
                <a:spcPct val="150000"/>
              </a:lnSpc>
            </a:pPr>
            <a:r>
              <a:rPr lang="en-US" sz="2400" b="1" dirty="0" smtClean="0">
                <a:solidFill>
                  <a:schemeClr val="bg1"/>
                </a:solidFill>
                <a:latin typeface="Arial Narrow" pitchFamily="34" charset="0"/>
              </a:rPr>
              <a:t>Acts 4:29-31</a:t>
            </a:r>
          </a:p>
          <a:p>
            <a:pPr algn="ctr">
              <a:lnSpc>
                <a:spcPct val="150000"/>
              </a:lnSpc>
            </a:pPr>
            <a:r>
              <a:rPr lang="en-US" sz="2400" b="1" dirty="0" smtClean="0">
                <a:solidFill>
                  <a:schemeClr val="bg1"/>
                </a:solidFill>
                <a:latin typeface="Arial Narrow" pitchFamily="34" charset="0"/>
              </a:rPr>
              <a:t>Col.1:9-12</a:t>
            </a:r>
            <a:endParaRPr lang="en-US" sz="2400" b="1" dirty="0">
              <a:solidFill>
                <a:schemeClr val="bg1"/>
              </a:solidFill>
              <a:latin typeface="Arial Narrow" pitchFamily="34" charset="0"/>
            </a:endParaRPr>
          </a:p>
        </p:txBody>
      </p:sp>
    </p:spTree>
    <p:extLst>
      <p:ext uri="{BB962C8B-B14F-4D97-AF65-F5344CB8AC3E}">
        <p14:creationId xmlns:p14="http://schemas.microsoft.com/office/powerpoint/2010/main" val="18894541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07062"/>
            <a:ext cx="1997663" cy="523220"/>
          </a:xfrm>
          <a:prstGeom prst="rect">
            <a:avLst/>
          </a:prstGeom>
          <a:noFill/>
        </p:spPr>
        <p:txBody>
          <a:bodyPr wrap="none" rtlCol="0">
            <a:spAutoFit/>
          </a:bodyPr>
          <a:lstStyle/>
          <a:p>
            <a:r>
              <a:rPr lang="en-US" sz="2800" dirty="0" smtClean="0">
                <a:solidFill>
                  <a:prstClr val="white"/>
                </a:solidFill>
                <a:latin typeface="Arial Black" pitchFamily="34" charset="0"/>
              </a:rPr>
              <a:t>Mt.6:9-13</a:t>
            </a:r>
            <a:endParaRPr lang="en-US" sz="2800" dirty="0">
              <a:solidFill>
                <a:prstClr val="white"/>
              </a:solidFill>
              <a:latin typeface="Arial Black" pitchFamily="34" charset="0"/>
            </a:endParaRPr>
          </a:p>
        </p:txBody>
      </p:sp>
      <p:sp>
        <p:nvSpPr>
          <p:cNvPr id="3" name="TextBox 2"/>
          <p:cNvSpPr txBox="1"/>
          <p:nvPr/>
        </p:nvSpPr>
        <p:spPr>
          <a:xfrm>
            <a:off x="674176" y="730282"/>
            <a:ext cx="7555424" cy="2677656"/>
          </a:xfrm>
          <a:prstGeom prst="rect">
            <a:avLst/>
          </a:prstGeom>
          <a:noFill/>
        </p:spPr>
        <p:txBody>
          <a:bodyPr wrap="square" rtlCol="0">
            <a:spAutoFit/>
          </a:bodyPr>
          <a:lstStyle/>
          <a:p>
            <a:pPr algn="just"/>
            <a:r>
              <a:rPr lang="en-US" sz="2400" b="1" dirty="0">
                <a:solidFill>
                  <a:srgbClr val="FFFF66"/>
                </a:solidFill>
                <a:latin typeface="Arial Narrow" pitchFamily="34" charset="0"/>
              </a:rPr>
              <a:t>Our Father, which art in heaven</a:t>
            </a:r>
            <a:r>
              <a:rPr lang="en-US" sz="2400" b="1" dirty="0" smtClean="0">
                <a:solidFill>
                  <a:srgbClr val="FFFF66"/>
                </a:solidFill>
                <a:latin typeface="Arial Narrow" pitchFamily="34" charset="0"/>
              </a:rPr>
              <a:t>, Hallowed </a:t>
            </a:r>
            <a:r>
              <a:rPr lang="en-US" sz="2400" b="1" dirty="0">
                <a:solidFill>
                  <a:srgbClr val="FFFF66"/>
                </a:solidFill>
                <a:latin typeface="Arial Narrow" pitchFamily="34" charset="0"/>
              </a:rPr>
              <a:t>be thy Name</a:t>
            </a:r>
            <a:r>
              <a:rPr lang="en-US" sz="2400" b="1" dirty="0" smtClean="0">
                <a:solidFill>
                  <a:srgbClr val="FFFF66"/>
                </a:solidFill>
                <a:latin typeface="Arial Narrow" pitchFamily="34" charset="0"/>
              </a:rPr>
              <a:t>. Thy </a:t>
            </a:r>
            <a:r>
              <a:rPr lang="en-US" sz="2400" b="1" dirty="0">
                <a:solidFill>
                  <a:srgbClr val="FFFF66"/>
                </a:solidFill>
                <a:latin typeface="Arial Narrow" pitchFamily="34" charset="0"/>
              </a:rPr>
              <a:t>Kingdom come. </a:t>
            </a:r>
            <a:r>
              <a:rPr lang="en-US" sz="2400" b="1" dirty="0" smtClean="0">
                <a:solidFill>
                  <a:srgbClr val="FFFF66"/>
                </a:solidFill>
                <a:latin typeface="Arial Narrow" pitchFamily="34" charset="0"/>
              </a:rPr>
              <a:t>Thy </a:t>
            </a:r>
            <a:r>
              <a:rPr lang="en-US" sz="2400" b="1" dirty="0">
                <a:solidFill>
                  <a:srgbClr val="FFFF66"/>
                </a:solidFill>
                <a:latin typeface="Arial Narrow" pitchFamily="34" charset="0"/>
              </a:rPr>
              <a:t>will be done in earth, </a:t>
            </a:r>
            <a:r>
              <a:rPr lang="en-US" sz="2400" b="1" dirty="0" smtClean="0">
                <a:solidFill>
                  <a:srgbClr val="FFFF66"/>
                </a:solidFill>
                <a:latin typeface="Arial Narrow" pitchFamily="34" charset="0"/>
              </a:rPr>
              <a:t>As </a:t>
            </a:r>
            <a:r>
              <a:rPr lang="en-US" sz="2400" b="1" dirty="0">
                <a:solidFill>
                  <a:srgbClr val="FFFF66"/>
                </a:solidFill>
                <a:latin typeface="Arial Narrow" pitchFamily="34" charset="0"/>
              </a:rPr>
              <a:t>it is in heaven</a:t>
            </a:r>
            <a:r>
              <a:rPr lang="en-US" sz="2400" b="1" dirty="0" smtClean="0">
                <a:solidFill>
                  <a:srgbClr val="FFFF66"/>
                </a:solidFill>
                <a:latin typeface="Arial Narrow" pitchFamily="34" charset="0"/>
              </a:rPr>
              <a:t>.  Give </a:t>
            </a:r>
            <a:r>
              <a:rPr lang="en-US" sz="2400" b="1" dirty="0">
                <a:solidFill>
                  <a:srgbClr val="FFFF66"/>
                </a:solidFill>
                <a:latin typeface="Arial Narrow" pitchFamily="34" charset="0"/>
              </a:rPr>
              <a:t>us this day our daily bread</a:t>
            </a:r>
            <a:r>
              <a:rPr lang="en-US" sz="2400" b="1" dirty="0" smtClean="0">
                <a:solidFill>
                  <a:srgbClr val="FFFF66"/>
                </a:solidFill>
                <a:latin typeface="Arial Narrow" pitchFamily="34" charset="0"/>
              </a:rPr>
              <a:t>.  And </a:t>
            </a:r>
            <a:r>
              <a:rPr lang="en-US" sz="2400" b="1" dirty="0">
                <a:solidFill>
                  <a:srgbClr val="FFFF66"/>
                </a:solidFill>
                <a:latin typeface="Arial Narrow" pitchFamily="34" charset="0"/>
              </a:rPr>
              <a:t>forgive us our trespasses</a:t>
            </a:r>
            <a:r>
              <a:rPr lang="en-US" sz="2400" b="1" dirty="0" smtClean="0">
                <a:solidFill>
                  <a:srgbClr val="FFFF66"/>
                </a:solidFill>
                <a:latin typeface="Arial Narrow" pitchFamily="34" charset="0"/>
              </a:rPr>
              <a:t>, As </a:t>
            </a:r>
            <a:r>
              <a:rPr lang="en-US" sz="2400" b="1" dirty="0">
                <a:solidFill>
                  <a:srgbClr val="FFFF66"/>
                </a:solidFill>
                <a:latin typeface="Arial Narrow" pitchFamily="34" charset="0"/>
              </a:rPr>
              <a:t>we forgive them that trespass against us. </a:t>
            </a:r>
            <a:r>
              <a:rPr lang="en-US" sz="2400" b="1" dirty="0" smtClean="0">
                <a:solidFill>
                  <a:srgbClr val="FFFF66"/>
                </a:solidFill>
                <a:latin typeface="Arial Narrow" pitchFamily="34" charset="0"/>
              </a:rPr>
              <a:t> And </a:t>
            </a:r>
            <a:r>
              <a:rPr lang="en-US" sz="2400" b="1" dirty="0">
                <a:solidFill>
                  <a:srgbClr val="FFFF66"/>
                </a:solidFill>
                <a:latin typeface="Arial Narrow" pitchFamily="34" charset="0"/>
              </a:rPr>
              <a:t>lead us not into temptation, </a:t>
            </a:r>
            <a:r>
              <a:rPr lang="en-US" sz="2400" b="1" dirty="0" smtClean="0">
                <a:solidFill>
                  <a:srgbClr val="FFFF66"/>
                </a:solidFill>
                <a:latin typeface="Arial Narrow" pitchFamily="34" charset="0"/>
              </a:rPr>
              <a:t>But </a:t>
            </a:r>
            <a:r>
              <a:rPr lang="en-US" sz="2400" b="1" dirty="0">
                <a:solidFill>
                  <a:srgbClr val="FFFF66"/>
                </a:solidFill>
                <a:latin typeface="Arial Narrow" pitchFamily="34" charset="0"/>
              </a:rPr>
              <a:t>deliver us from evil. </a:t>
            </a:r>
            <a:r>
              <a:rPr lang="en-US" sz="2400" b="1" dirty="0" smtClean="0">
                <a:solidFill>
                  <a:srgbClr val="FFFF66"/>
                </a:solidFill>
                <a:latin typeface="Arial Narrow" pitchFamily="34" charset="0"/>
              </a:rPr>
              <a:t>For </a:t>
            </a:r>
            <a:r>
              <a:rPr lang="en-US" sz="2400" b="1" dirty="0" err="1">
                <a:solidFill>
                  <a:srgbClr val="FFFF66"/>
                </a:solidFill>
                <a:latin typeface="Arial Narrow" pitchFamily="34" charset="0"/>
              </a:rPr>
              <a:t>thine</a:t>
            </a:r>
            <a:r>
              <a:rPr lang="en-US" sz="2400" b="1" dirty="0">
                <a:solidFill>
                  <a:srgbClr val="FFFF66"/>
                </a:solidFill>
                <a:latin typeface="Arial Narrow" pitchFamily="34" charset="0"/>
              </a:rPr>
              <a:t> is the kingdom, </a:t>
            </a:r>
            <a:r>
              <a:rPr lang="en-US" sz="2400" b="1" dirty="0" smtClean="0">
                <a:solidFill>
                  <a:srgbClr val="FFFF66"/>
                </a:solidFill>
                <a:latin typeface="Arial Narrow" pitchFamily="34" charset="0"/>
              </a:rPr>
              <a:t>The </a:t>
            </a:r>
            <a:r>
              <a:rPr lang="en-US" sz="2400" b="1" dirty="0">
                <a:solidFill>
                  <a:srgbClr val="FFFF66"/>
                </a:solidFill>
                <a:latin typeface="Arial Narrow" pitchFamily="34" charset="0"/>
              </a:rPr>
              <a:t>power, and the glory, </a:t>
            </a:r>
            <a:r>
              <a:rPr lang="en-US" sz="2400" b="1" dirty="0" smtClean="0">
                <a:solidFill>
                  <a:srgbClr val="FFFF66"/>
                </a:solidFill>
                <a:latin typeface="Arial Narrow" pitchFamily="34" charset="0"/>
              </a:rPr>
              <a:t>For </a:t>
            </a:r>
            <a:r>
              <a:rPr lang="en-US" sz="2400" b="1" dirty="0">
                <a:solidFill>
                  <a:srgbClr val="FFFF66"/>
                </a:solidFill>
                <a:latin typeface="Arial Narrow" pitchFamily="34" charset="0"/>
              </a:rPr>
              <a:t>ever and ever. </a:t>
            </a:r>
            <a:r>
              <a:rPr lang="en-US" sz="2400" b="1" dirty="0" smtClean="0">
                <a:solidFill>
                  <a:srgbClr val="FFFF66"/>
                </a:solidFill>
                <a:latin typeface="Arial Narrow" pitchFamily="34" charset="0"/>
              </a:rPr>
              <a:t>Amen</a:t>
            </a:r>
            <a:r>
              <a:rPr lang="en-US" sz="2400" b="1" dirty="0">
                <a:solidFill>
                  <a:srgbClr val="FFFF66"/>
                </a:solidFill>
                <a:latin typeface="Arial Narrow" pitchFamily="34" charset="0"/>
              </a:rPr>
              <a:t>.</a:t>
            </a:r>
          </a:p>
        </p:txBody>
      </p:sp>
      <p:sp>
        <p:nvSpPr>
          <p:cNvPr id="4" name="TextBox 3"/>
          <p:cNvSpPr txBox="1"/>
          <p:nvPr/>
        </p:nvSpPr>
        <p:spPr>
          <a:xfrm>
            <a:off x="381000" y="3585864"/>
            <a:ext cx="1375698" cy="461665"/>
          </a:xfrm>
          <a:prstGeom prst="rect">
            <a:avLst/>
          </a:prstGeom>
          <a:noFill/>
        </p:spPr>
        <p:txBody>
          <a:bodyPr wrap="none" rtlCol="0">
            <a:spAutoFit/>
          </a:bodyPr>
          <a:lstStyle/>
          <a:p>
            <a:pPr algn="ctr"/>
            <a:r>
              <a:rPr lang="en-US" sz="2400" b="1" dirty="0" smtClean="0">
                <a:solidFill>
                  <a:prstClr val="white"/>
                </a:solidFill>
                <a:latin typeface="Arial Narrow" pitchFamily="34" charset="0"/>
              </a:rPr>
              <a:t>Context…</a:t>
            </a:r>
            <a:endParaRPr lang="en-US" sz="2400" b="1" dirty="0">
              <a:solidFill>
                <a:prstClr val="white"/>
              </a:solidFill>
              <a:latin typeface="Arial Narrow" pitchFamily="34" charset="0"/>
            </a:endParaRPr>
          </a:p>
        </p:txBody>
      </p:sp>
      <p:sp>
        <p:nvSpPr>
          <p:cNvPr id="5" name="TextBox 4"/>
          <p:cNvSpPr txBox="1"/>
          <p:nvPr/>
        </p:nvSpPr>
        <p:spPr>
          <a:xfrm>
            <a:off x="674176" y="4054989"/>
            <a:ext cx="7010400" cy="1754326"/>
          </a:xfrm>
          <a:prstGeom prst="rect">
            <a:avLst/>
          </a:prstGeom>
          <a:noFill/>
          <a:ln w="28575">
            <a:solidFill>
              <a:schemeClr val="accent1"/>
            </a:solidFill>
          </a:ln>
        </p:spPr>
        <p:txBody>
          <a:bodyPr wrap="square" rtlCol="0">
            <a:spAutoFit/>
          </a:bodyPr>
          <a:lstStyle/>
          <a:p>
            <a:pPr>
              <a:lnSpc>
                <a:spcPct val="150000"/>
              </a:lnSpc>
            </a:pPr>
            <a:r>
              <a:rPr lang="en-US" sz="2400" b="1" dirty="0" smtClean="0">
                <a:solidFill>
                  <a:prstClr val="white"/>
                </a:solidFill>
                <a:latin typeface="Arial Narrow" pitchFamily="34" charset="0"/>
              </a:rPr>
              <a:t>Mt.6:1 - beware of practicing righteousness before men</a:t>
            </a:r>
          </a:p>
          <a:p>
            <a:pPr>
              <a:lnSpc>
                <a:spcPct val="150000"/>
              </a:lnSpc>
            </a:pPr>
            <a:r>
              <a:rPr lang="en-US" sz="2400" b="1" dirty="0" smtClean="0">
                <a:solidFill>
                  <a:prstClr val="white"/>
                </a:solidFill>
                <a:latin typeface="Arial Narrow" pitchFamily="34" charset="0"/>
              </a:rPr>
              <a:t>Mt.6:8 - So, do not be like them</a:t>
            </a:r>
          </a:p>
          <a:p>
            <a:pPr>
              <a:lnSpc>
                <a:spcPct val="150000"/>
              </a:lnSpc>
            </a:pPr>
            <a:r>
              <a:rPr lang="en-US" sz="2400" b="1" dirty="0" smtClean="0">
                <a:solidFill>
                  <a:prstClr val="white"/>
                </a:solidFill>
                <a:latin typeface="Arial Narrow" pitchFamily="34" charset="0"/>
              </a:rPr>
              <a:t>Mt.6:9 - Pray then in this way…</a:t>
            </a:r>
            <a:endParaRPr lang="en-US" sz="2400" b="1" dirty="0">
              <a:solidFill>
                <a:prstClr val="white"/>
              </a:solidFill>
              <a:latin typeface="Arial Narrow" pitchFamily="34" charset="0"/>
            </a:endParaRPr>
          </a:p>
        </p:txBody>
      </p:sp>
    </p:spTree>
    <p:extLst>
      <p:ext uri="{BB962C8B-B14F-4D97-AF65-F5344CB8AC3E}">
        <p14:creationId xmlns:p14="http://schemas.microsoft.com/office/powerpoint/2010/main" val="36577315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654" y="609600"/>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Black" pitchFamily="34" charset="0"/>
              </a:rPr>
              <a:t>The Kind Of Prayer That Pleases God</a:t>
            </a: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Black" pitchFamily="34" charset="0"/>
            </a:endParaRPr>
          </a:p>
        </p:txBody>
      </p:sp>
    </p:spTree>
    <p:extLst>
      <p:ext uri="{BB962C8B-B14F-4D97-AF65-F5344CB8AC3E}">
        <p14:creationId xmlns:p14="http://schemas.microsoft.com/office/powerpoint/2010/main" val="366519561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79930"/>
            <a:ext cx="8229600" cy="4401205"/>
          </a:xfrm>
          <a:prstGeom prst="rect">
            <a:avLst/>
          </a:prstGeom>
          <a:noFill/>
        </p:spPr>
        <p:txBody>
          <a:bodyPr wrap="square" rtlCol="0">
            <a:spAutoFit/>
          </a:bodyPr>
          <a:lstStyle/>
          <a:p>
            <a:pPr algn="just"/>
            <a:r>
              <a:rPr lang="en-US" sz="2800" b="1" dirty="0">
                <a:solidFill>
                  <a:prstClr val="white"/>
                </a:solidFill>
                <a:latin typeface="Arial Narrow" pitchFamily="34" charset="0"/>
              </a:rPr>
              <a:t>Pray, then, in this way: </a:t>
            </a:r>
            <a:r>
              <a:rPr lang="en-US" sz="2800" b="1" dirty="0">
                <a:solidFill>
                  <a:srgbClr val="FFFF00"/>
                </a:solidFill>
                <a:latin typeface="Arial Narrow" pitchFamily="34" charset="0"/>
              </a:rPr>
              <a:t>Our Father </a:t>
            </a:r>
            <a:r>
              <a:rPr lang="en-US" sz="2800" b="1" dirty="0">
                <a:solidFill>
                  <a:prstClr val="white"/>
                </a:solidFill>
                <a:latin typeface="Arial Narrow" pitchFamily="34" charset="0"/>
              </a:rPr>
              <a:t>who is in heaven, Hallowed be Your name. Your kingdom come. Your will be done, On earth as it is in heaven. 'Give us this day our daily bread. And forgive us our debts, as we also have forgiven our debtors. And do not lead us into temptation, but deliver us from evil. [For Yours is the kingdom and the power and the glory forever. Amen.']  For if you forgive others for their transgressions, your heavenly Father will also forgive you. But if you do not forgive others, then your Father will not forgive your transgressions. </a:t>
            </a:r>
          </a:p>
        </p:txBody>
      </p:sp>
      <p:sp>
        <p:nvSpPr>
          <p:cNvPr id="5" name="TextBox 4"/>
          <p:cNvSpPr txBox="1"/>
          <p:nvPr/>
        </p:nvSpPr>
        <p:spPr>
          <a:xfrm>
            <a:off x="152400" y="207062"/>
            <a:ext cx="1997663" cy="523220"/>
          </a:xfrm>
          <a:prstGeom prst="rect">
            <a:avLst/>
          </a:prstGeom>
          <a:noFill/>
        </p:spPr>
        <p:txBody>
          <a:bodyPr wrap="none" rtlCol="0">
            <a:spAutoFit/>
          </a:bodyPr>
          <a:lstStyle/>
          <a:p>
            <a:r>
              <a:rPr lang="en-US" sz="2800" dirty="0" smtClean="0">
                <a:solidFill>
                  <a:prstClr val="white"/>
                </a:solidFill>
                <a:latin typeface="Arial Black" pitchFamily="34" charset="0"/>
              </a:rPr>
              <a:t>Mt.6:9-13</a:t>
            </a:r>
            <a:endParaRPr lang="en-US" sz="2800" dirty="0">
              <a:solidFill>
                <a:prstClr val="white"/>
              </a:solidFill>
              <a:latin typeface="Arial Black" pitchFamily="34" charset="0"/>
            </a:endParaRPr>
          </a:p>
        </p:txBody>
      </p:sp>
    </p:spTree>
    <p:extLst>
      <p:ext uri="{BB962C8B-B14F-4D97-AF65-F5344CB8AC3E}">
        <p14:creationId xmlns:p14="http://schemas.microsoft.com/office/powerpoint/2010/main" val="27198232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654" y="609600"/>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rPr>
              <a:t>The Kind Of Prayer That Pleases God</a:t>
            </a:r>
            <a:endParaRPr lang="en-U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endParaRPr>
          </a:p>
        </p:txBody>
      </p:sp>
      <p:sp>
        <p:nvSpPr>
          <p:cNvPr id="3" name="TextBox 2"/>
          <p:cNvSpPr txBox="1"/>
          <p:nvPr/>
        </p:nvSpPr>
        <p:spPr>
          <a:xfrm>
            <a:off x="304800" y="1440133"/>
            <a:ext cx="4599785" cy="461665"/>
          </a:xfrm>
          <a:prstGeom prst="rect">
            <a:avLst/>
          </a:prstGeom>
          <a:noFill/>
        </p:spPr>
        <p:txBody>
          <a:bodyPr wrap="none" rtlCol="0">
            <a:spAutoFit/>
          </a:bodyPr>
          <a:lstStyle/>
          <a:p>
            <a:r>
              <a:rPr lang="en-US" sz="2400" b="1" dirty="0" smtClean="0">
                <a:solidFill>
                  <a:srgbClr val="FFFF66"/>
                </a:solidFill>
                <a:latin typeface="Arial Narrow" pitchFamily="34" charset="0"/>
              </a:rPr>
              <a:t>We can address God as “our Father”</a:t>
            </a:r>
            <a:endParaRPr lang="en-US" sz="2400" b="1" dirty="0">
              <a:solidFill>
                <a:srgbClr val="FFFF66"/>
              </a:solidFill>
              <a:latin typeface="Arial Narrow" pitchFamily="34" charset="0"/>
            </a:endParaRPr>
          </a:p>
        </p:txBody>
      </p:sp>
      <p:sp>
        <p:nvSpPr>
          <p:cNvPr id="4" name="TextBox 3"/>
          <p:cNvSpPr txBox="1"/>
          <p:nvPr/>
        </p:nvSpPr>
        <p:spPr>
          <a:xfrm>
            <a:off x="1191837" y="1913422"/>
            <a:ext cx="2825710" cy="1938992"/>
          </a:xfrm>
          <a:prstGeom prst="rect">
            <a:avLst/>
          </a:prstGeom>
          <a:noFill/>
        </p:spPr>
        <p:txBody>
          <a:bodyPr wrap="none" rtlCol="0">
            <a:spAutoFit/>
          </a:bodyPr>
          <a:lstStyle/>
          <a:p>
            <a:pPr algn="ctr"/>
            <a:r>
              <a:rPr lang="en-US" sz="2400" b="1" dirty="0" smtClean="0">
                <a:solidFill>
                  <a:schemeClr val="bg1"/>
                </a:solidFill>
                <a:latin typeface="Arial Narrow" pitchFamily="34" charset="0"/>
              </a:rPr>
              <a:t>O.T. - God as “Father”</a:t>
            </a:r>
          </a:p>
          <a:p>
            <a:pPr algn="ctr"/>
            <a:r>
              <a:rPr lang="en-US" sz="2400" b="1" dirty="0" smtClean="0">
                <a:solidFill>
                  <a:schemeClr val="bg1"/>
                </a:solidFill>
                <a:latin typeface="Arial Narrow" pitchFamily="34" charset="0"/>
              </a:rPr>
              <a:t>Ps.89:26</a:t>
            </a:r>
          </a:p>
          <a:p>
            <a:pPr algn="ctr"/>
            <a:r>
              <a:rPr lang="en-US" sz="2400" b="1" dirty="0" smtClean="0">
                <a:solidFill>
                  <a:schemeClr val="bg1"/>
                </a:solidFill>
                <a:latin typeface="Arial Narrow" pitchFamily="34" charset="0"/>
              </a:rPr>
              <a:t>Isa.9:6</a:t>
            </a:r>
          </a:p>
          <a:p>
            <a:pPr algn="ctr"/>
            <a:r>
              <a:rPr lang="en-US" sz="2400" b="1" dirty="0" smtClean="0">
                <a:solidFill>
                  <a:schemeClr val="bg1"/>
                </a:solidFill>
                <a:latin typeface="Arial Narrow" pitchFamily="34" charset="0"/>
              </a:rPr>
              <a:t>Isa.63:16</a:t>
            </a:r>
          </a:p>
          <a:p>
            <a:pPr algn="ctr"/>
            <a:r>
              <a:rPr lang="en-US" sz="2400" b="1" dirty="0" smtClean="0">
                <a:solidFill>
                  <a:schemeClr val="bg1"/>
                </a:solidFill>
                <a:latin typeface="Arial Narrow" pitchFamily="34" charset="0"/>
              </a:rPr>
              <a:t>Isa.64:8</a:t>
            </a:r>
            <a:endParaRPr lang="en-US" sz="2400" b="1" dirty="0">
              <a:solidFill>
                <a:schemeClr val="bg1"/>
              </a:solidFill>
              <a:latin typeface="Arial Narrow" pitchFamily="34" charset="0"/>
            </a:endParaRPr>
          </a:p>
        </p:txBody>
      </p:sp>
      <p:sp>
        <p:nvSpPr>
          <p:cNvPr id="5" name="TextBox 4"/>
          <p:cNvSpPr txBox="1"/>
          <p:nvPr/>
        </p:nvSpPr>
        <p:spPr>
          <a:xfrm>
            <a:off x="5247649" y="3396226"/>
            <a:ext cx="3248005" cy="1200329"/>
          </a:xfrm>
          <a:prstGeom prst="rect">
            <a:avLst/>
          </a:prstGeom>
          <a:noFill/>
        </p:spPr>
        <p:txBody>
          <a:bodyPr wrap="none" rtlCol="0">
            <a:spAutoFit/>
          </a:bodyPr>
          <a:lstStyle/>
          <a:p>
            <a:pPr algn="ctr"/>
            <a:r>
              <a:rPr lang="en-US" sz="2400" b="1" dirty="0" smtClean="0">
                <a:solidFill>
                  <a:srgbClr val="FFFF66"/>
                </a:solidFill>
                <a:latin typeface="Arial Narrow" pitchFamily="34" charset="0"/>
              </a:rPr>
              <a:t>Jn.1:12-13</a:t>
            </a:r>
          </a:p>
          <a:p>
            <a:pPr algn="ctr"/>
            <a:r>
              <a:rPr lang="en-US" sz="2400" b="1" smtClean="0">
                <a:solidFill>
                  <a:srgbClr val="FFFF66"/>
                </a:solidFill>
                <a:latin typeface="Arial Narrow" pitchFamily="34" charset="0"/>
              </a:rPr>
              <a:t>Gal.3:26-27</a:t>
            </a:r>
            <a:r>
              <a:rPr lang="en-US" sz="2400" b="1" dirty="0" smtClean="0">
                <a:solidFill>
                  <a:srgbClr val="FFFF66"/>
                </a:solidFill>
                <a:latin typeface="Arial Narrow" pitchFamily="34" charset="0"/>
              </a:rPr>
              <a:t>; 4:6-7</a:t>
            </a:r>
          </a:p>
          <a:p>
            <a:pPr algn="ctr"/>
            <a:r>
              <a:rPr lang="en-US" sz="2400" b="1" dirty="0" smtClean="0">
                <a:solidFill>
                  <a:srgbClr val="FFFF66"/>
                </a:solidFill>
                <a:latin typeface="Arial Narrow" pitchFamily="34" charset="0"/>
              </a:rPr>
              <a:t>Rom.8:5-17;  1Pet.1:22-23</a:t>
            </a:r>
            <a:endParaRPr lang="en-US" sz="2400" b="1" dirty="0">
              <a:solidFill>
                <a:srgbClr val="FFFF66"/>
              </a:solidFill>
              <a:latin typeface="Arial Narrow" pitchFamily="34" charset="0"/>
            </a:endParaRPr>
          </a:p>
        </p:txBody>
      </p:sp>
      <p:sp>
        <p:nvSpPr>
          <p:cNvPr id="6" name="TextBox 5"/>
          <p:cNvSpPr txBox="1"/>
          <p:nvPr/>
        </p:nvSpPr>
        <p:spPr>
          <a:xfrm>
            <a:off x="333268" y="3996390"/>
            <a:ext cx="1717137" cy="461665"/>
          </a:xfrm>
          <a:prstGeom prst="rect">
            <a:avLst/>
          </a:prstGeom>
          <a:noFill/>
        </p:spPr>
        <p:txBody>
          <a:bodyPr wrap="none" rtlCol="0">
            <a:spAutoFit/>
          </a:bodyPr>
          <a:lstStyle/>
          <a:p>
            <a:r>
              <a:rPr lang="en-US" sz="2400" b="1" dirty="0" smtClean="0">
                <a:solidFill>
                  <a:srgbClr val="FFFF66"/>
                </a:solidFill>
                <a:latin typeface="Arial Narrow" pitchFamily="34" charset="0"/>
              </a:rPr>
              <a:t>2Ths.2:15-17</a:t>
            </a:r>
            <a:endParaRPr lang="en-US" sz="2400" b="1" dirty="0">
              <a:solidFill>
                <a:srgbClr val="FFFF66"/>
              </a:solidFill>
              <a:latin typeface="Arial Narrow" pitchFamily="34" charset="0"/>
            </a:endParaRPr>
          </a:p>
        </p:txBody>
      </p:sp>
      <p:sp>
        <p:nvSpPr>
          <p:cNvPr id="7" name="TextBox 6"/>
          <p:cNvSpPr txBox="1"/>
          <p:nvPr/>
        </p:nvSpPr>
        <p:spPr>
          <a:xfrm>
            <a:off x="1447291" y="4458055"/>
            <a:ext cx="2505814" cy="461665"/>
          </a:xfrm>
          <a:prstGeom prst="rect">
            <a:avLst/>
          </a:prstGeom>
          <a:noFill/>
        </p:spPr>
        <p:txBody>
          <a:bodyPr wrap="none" rtlCol="0">
            <a:spAutoFit/>
          </a:bodyPr>
          <a:lstStyle/>
          <a:p>
            <a:r>
              <a:rPr lang="en-US" sz="2400" b="1" dirty="0" smtClean="0">
                <a:solidFill>
                  <a:schemeClr val="bg1"/>
                </a:solidFill>
                <a:latin typeface="Arial Narrow" pitchFamily="34" charset="0"/>
              </a:rPr>
              <a:t>“God our Father…”</a:t>
            </a:r>
            <a:endParaRPr lang="en-US" sz="2400" b="1" dirty="0">
              <a:solidFill>
                <a:schemeClr val="bg1"/>
              </a:solidFill>
              <a:latin typeface="Arial Narrow" pitchFamily="34" charset="0"/>
            </a:endParaRPr>
          </a:p>
        </p:txBody>
      </p:sp>
      <p:sp>
        <p:nvSpPr>
          <p:cNvPr id="8" name="TextBox 7"/>
          <p:cNvSpPr txBox="1"/>
          <p:nvPr/>
        </p:nvSpPr>
        <p:spPr>
          <a:xfrm>
            <a:off x="533400" y="5105400"/>
            <a:ext cx="2943434" cy="1569660"/>
          </a:xfrm>
          <a:prstGeom prst="rect">
            <a:avLst/>
          </a:prstGeom>
          <a:noFill/>
          <a:ln w="38100">
            <a:solidFill>
              <a:schemeClr val="bg1"/>
            </a:solidFill>
          </a:ln>
        </p:spPr>
        <p:txBody>
          <a:bodyPr wrap="none" rtlCol="0">
            <a:spAutoFit/>
          </a:bodyPr>
          <a:lstStyle/>
          <a:p>
            <a:r>
              <a:rPr lang="en-US" sz="2400" b="1" dirty="0" smtClean="0">
                <a:solidFill>
                  <a:srgbClr val="FFFF66"/>
                </a:solidFill>
                <a:latin typeface="Arial Narrow" pitchFamily="34" charset="0"/>
              </a:rPr>
              <a:t>Rom.1:7	Eph.1:2</a:t>
            </a:r>
          </a:p>
          <a:p>
            <a:r>
              <a:rPr lang="en-US" sz="2400" b="1" dirty="0" smtClean="0">
                <a:solidFill>
                  <a:srgbClr val="FFFF66"/>
                </a:solidFill>
                <a:latin typeface="Arial Narrow" pitchFamily="34" charset="0"/>
              </a:rPr>
              <a:t>1Cor.1:3	Php.1:2</a:t>
            </a:r>
          </a:p>
          <a:p>
            <a:r>
              <a:rPr lang="en-US" sz="2400" b="1" dirty="0" smtClean="0">
                <a:solidFill>
                  <a:srgbClr val="FFFF66"/>
                </a:solidFill>
                <a:latin typeface="Arial Narrow" pitchFamily="34" charset="0"/>
              </a:rPr>
              <a:t>2Cor.1:2	Col.1:2</a:t>
            </a:r>
          </a:p>
          <a:p>
            <a:r>
              <a:rPr lang="en-US" sz="2400" b="1" dirty="0" smtClean="0">
                <a:solidFill>
                  <a:srgbClr val="FFFF66"/>
                </a:solidFill>
                <a:latin typeface="Arial Narrow" pitchFamily="34" charset="0"/>
              </a:rPr>
              <a:t>Gal.1:3		Phlm.3</a:t>
            </a:r>
            <a:endParaRPr lang="en-US" sz="2400" b="1" dirty="0">
              <a:solidFill>
                <a:srgbClr val="FFFF66"/>
              </a:solidFill>
              <a:latin typeface="Arial Narrow" pitchFamily="34" charset="0"/>
            </a:endParaRPr>
          </a:p>
        </p:txBody>
      </p:sp>
    </p:spTree>
    <p:extLst>
      <p:ext uri="{BB962C8B-B14F-4D97-AF65-F5344CB8AC3E}">
        <p14:creationId xmlns:p14="http://schemas.microsoft.com/office/powerpoint/2010/main" val="12395174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p:cTn id="26"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iterate type="lt">
                                    <p:tmPct val="5000"/>
                                  </p:iterate>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ppt_w</p:attrName>
                                        </p:attrNameLst>
                                      </p:cBhvr>
                                      <p:tavLst>
                                        <p:tav tm="0">
                                          <p:val>
                                            <p:fltVal val="0"/>
                                          </p:val>
                                        </p:tav>
                                        <p:tav tm="100000">
                                          <p:val>
                                            <p:strVal val="#ppt_w"/>
                                          </p:val>
                                        </p:tav>
                                      </p:tavLst>
                                    </p:anim>
                                    <p:anim calcmode="lin" valueType="num">
                                      <p:cBhvr>
                                        <p:cTn id="34" dur="1000" fill="hold"/>
                                        <p:tgtEl>
                                          <p:spTgt spid="6"/>
                                        </p:tgtEl>
                                        <p:attrNameLst>
                                          <p:attrName>ppt_h</p:attrName>
                                        </p:attrNameLst>
                                      </p:cBhvr>
                                      <p:tavLst>
                                        <p:tav tm="0">
                                          <p:val>
                                            <p:fltVal val="0"/>
                                          </p:val>
                                        </p:tav>
                                        <p:tav tm="100000">
                                          <p:val>
                                            <p:strVal val="#ppt_h"/>
                                          </p:val>
                                        </p:tav>
                                      </p:tavLst>
                                    </p:anim>
                                    <p:anim calcmode="lin" valueType="num">
                                      <p:cBhvr>
                                        <p:cTn id="35" dur="1000" fill="hold"/>
                                        <p:tgtEl>
                                          <p:spTgt spid="6"/>
                                        </p:tgtEl>
                                        <p:attrNameLst>
                                          <p:attrName>style.rotation</p:attrName>
                                        </p:attrNameLst>
                                      </p:cBhvr>
                                      <p:tavLst>
                                        <p:tav tm="0">
                                          <p:val>
                                            <p:fltVal val="90"/>
                                          </p:val>
                                        </p:tav>
                                        <p:tav tm="100000">
                                          <p:val>
                                            <p:fltVal val="0"/>
                                          </p:val>
                                        </p:tav>
                                      </p:tavLst>
                                    </p:anim>
                                    <p:animEffect transition="in" filter="fade">
                                      <p:cBhvr>
                                        <p:cTn id="36" dur="10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44" dur="1000" fill="hold"/>
                                        <p:tgtEl>
                                          <p:spTgt spid="7"/>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30"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800" decel="100000"/>
                                        <p:tgtEl>
                                          <p:spTgt spid="8"/>
                                        </p:tgtEl>
                                      </p:cBhvr>
                                    </p:animEffect>
                                    <p:anim calcmode="lin" valueType="num">
                                      <p:cBhvr>
                                        <p:cTn id="54" dur="800" decel="100000" fill="hold"/>
                                        <p:tgtEl>
                                          <p:spTgt spid="8"/>
                                        </p:tgtEl>
                                        <p:attrNameLst>
                                          <p:attrName>style.rotation</p:attrName>
                                        </p:attrNameLst>
                                      </p:cBhvr>
                                      <p:tavLst>
                                        <p:tav tm="0">
                                          <p:val>
                                            <p:fltVal val="-90"/>
                                          </p:val>
                                        </p:tav>
                                        <p:tav tm="100000">
                                          <p:val>
                                            <p:fltVal val="0"/>
                                          </p:val>
                                        </p:tav>
                                      </p:tavLst>
                                    </p:anim>
                                    <p:anim calcmode="lin" valueType="num">
                                      <p:cBhvr>
                                        <p:cTn id="55" dur="800" decel="100000" fill="hold"/>
                                        <p:tgtEl>
                                          <p:spTgt spid="8"/>
                                        </p:tgtEl>
                                        <p:attrNameLst>
                                          <p:attrName>ppt_x</p:attrName>
                                        </p:attrNameLst>
                                      </p:cBhvr>
                                      <p:tavLst>
                                        <p:tav tm="0">
                                          <p:val>
                                            <p:strVal val="#ppt_x+0.4"/>
                                          </p:val>
                                        </p:tav>
                                        <p:tav tm="100000">
                                          <p:val>
                                            <p:strVal val="#ppt_x-0.05"/>
                                          </p:val>
                                        </p:tav>
                                      </p:tavLst>
                                    </p:anim>
                                    <p:anim calcmode="lin" valueType="num">
                                      <p:cBhvr>
                                        <p:cTn id="56" dur="800" decel="100000" fill="hold"/>
                                        <p:tgtEl>
                                          <p:spTgt spid="8"/>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654" y="609600"/>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rPr>
              <a:t>The Kind Of Prayer That Pleases God</a:t>
            </a:r>
            <a:endParaRPr lang="en-U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endParaRPr>
          </a:p>
        </p:txBody>
      </p:sp>
      <p:sp>
        <p:nvSpPr>
          <p:cNvPr id="3" name="TextBox 2"/>
          <p:cNvSpPr txBox="1"/>
          <p:nvPr/>
        </p:nvSpPr>
        <p:spPr>
          <a:xfrm>
            <a:off x="304800" y="1440133"/>
            <a:ext cx="4599785" cy="461665"/>
          </a:xfrm>
          <a:prstGeom prst="rect">
            <a:avLst/>
          </a:prstGeom>
          <a:noFill/>
        </p:spPr>
        <p:txBody>
          <a:bodyPr wrap="none" rtlCol="0">
            <a:spAutoFit/>
          </a:bodyPr>
          <a:lstStyle/>
          <a:p>
            <a:r>
              <a:rPr lang="en-US" sz="2400" b="1" dirty="0" smtClean="0">
                <a:solidFill>
                  <a:srgbClr val="FFFF66"/>
                </a:solidFill>
                <a:latin typeface="Arial Narrow" pitchFamily="34" charset="0"/>
              </a:rPr>
              <a:t>We can address God as “our Father”</a:t>
            </a:r>
            <a:endParaRPr lang="en-US" sz="2400" b="1" dirty="0">
              <a:solidFill>
                <a:srgbClr val="FFFF66"/>
              </a:solidFill>
              <a:latin typeface="Arial Narrow" pitchFamily="34" charset="0"/>
            </a:endParaRPr>
          </a:p>
        </p:txBody>
      </p:sp>
      <p:sp>
        <p:nvSpPr>
          <p:cNvPr id="5" name="TextBox 4"/>
          <p:cNvSpPr txBox="1"/>
          <p:nvPr/>
        </p:nvSpPr>
        <p:spPr>
          <a:xfrm>
            <a:off x="550190" y="2180272"/>
            <a:ext cx="1713931" cy="3046988"/>
          </a:xfrm>
          <a:prstGeom prst="rect">
            <a:avLst/>
          </a:prstGeom>
          <a:noFill/>
        </p:spPr>
        <p:txBody>
          <a:bodyPr wrap="none" rtlCol="0">
            <a:spAutoFit/>
          </a:bodyPr>
          <a:lstStyle/>
          <a:p>
            <a:pPr algn="ctr"/>
            <a:r>
              <a:rPr lang="en-US" sz="2400" b="1" dirty="0" smtClean="0">
                <a:solidFill>
                  <a:schemeClr val="bg1"/>
                </a:solidFill>
                <a:latin typeface="Arial Narrow" pitchFamily="34" charset="0"/>
              </a:rPr>
              <a:t>“Our God…”</a:t>
            </a:r>
          </a:p>
          <a:p>
            <a:pPr algn="ctr"/>
            <a:r>
              <a:rPr lang="en-US" sz="2400" b="1" dirty="0" smtClean="0">
                <a:solidFill>
                  <a:srgbClr val="FFFF66"/>
                </a:solidFill>
                <a:latin typeface="Arial Narrow" pitchFamily="34" charset="0"/>
              </a:rPr>
              <a:t>1Ths.1:3</a:t>
            </a:r>
          </a:p>
          <a:p>
            <a:pPr algn="ctr"/>
            <a:r>
              <a:rPr lang="en-US" sz="2400" b="1" dirty="0" smtClean="0">
                <a:solidFill>
                  <a:srgbClr val="FFFF66"/>
                </a:solidFill>
                <a:latin typeface="Arial Narrow" pitchFamily="34" charset="0"/>
              </a:rPr>
              <a:t>1Ths.2:2</a:t>
            </a:r>
          </a:p>
          <a:p>
            <a:pPr algn="ctr"/>
            <a:r>
              <a:rPr lang="en-US" sz="2400" b="1" dirty="0" smtClean="0">
                <a:solidFill>
                  <a:srgbClr val="FFFF66"/>
                </a:solidFill>
                <a:latin typeface="Arial Narrow" pitchFamily="34" charset="0"/>
              </a:rPr>
              <a:t>1Ths.3:9</a:t>
            </a:r>
          </a:p>
          <a:p>
            <a:pPr algn="ctr"/>
            <a:r>
              <a:rPr lang="en-US" sz="2400" b="1" dirty="0" smtClean="0">
                <a:solidFill>
                  <a:srgbClr val="FFFF66"/>
                </a:solidFill>
                <a:latin typeface="Arial Narrow" pitchFamily="34" charset="0"/>
              </a:rPr>
              <a:t>1Ths.3:11</a:t>
            </a:r>
          </a:p>
          <a:p>
            <a:pPr algn="ctr"/>
            <a:r>
              <a:rPr lang="en-US" sz="2400" b="1" dirty="0" smtClean="0">
                <a:solidFill>
                  <a:srgbClr val="FFFF66"/>
                </a:solidFill>
                <a:latin typeface="Arial Narrow" pitchFamily="34" charset="0"/>
              </a:rPr>
              <a:t>1Ths.3:13</a:t>
            </a:r>
          </a:p>
          <a:p>
            <a:pPr algn="ctr"/>
            <a:r>
              <a:rPr lang="en-US" sz="2400" b="1" dirty="0" smtClean="0">
                <a:solidFill>
                  <a:srgbClr val="FFFF66"/>
                </a:solidFill>
                <a:latin typeface="Arial Narrow" pitchFamily="34" charset="0"/>
              </a:rPr>
              <a:t>2Ths.1:11</a:t>
            </a:r>
          </a:p>
          <a:p>
            <a:pPr algn="ctr"/>
            <a:r>
              <a:rPr lang="en-US" sz="2400" b="1" dirty="0" smtClean="0">
                <a:solidFill>
                  <a:srgbClr val="FFFF66"/>
                </a:solidFill>
                <a:latin typeface="Arial Narrow" pitchFamily="34" charset="0"/>
              </a:rPr>
              <a:t>2Ths.1:12</a:t>
            </a:r>
            <a:endParaRPr lang="en-US" sz="2400" b="1" dirty="0">
              <a:solidFill>
                <a:srgbClr val="FFFF66"/>
              </a:solidFill>
              <a:latin typeface="Arial Narrow" pitchFamily="34" charset="0"/>
            </a:endParaRPr>
          </a:p>
        </p:txBody>
      </p:sp>
      <p:sp>
        <p:nvSpPr>
          <p:cNvPr id="6" name="TextBox 5"/>
          <p:cNvSpPr txBox="1"/>
          <p:nvPr/>
        </p:nvSpPr>
        <p:spPr>
          <a:xfrm rot="20284371">
            <a:off x="2527790" y="2882979"/>
            <a:ext cx="1717137" cy="461665"/>
          </a:xfrm>
          <a:prstGeom prst="rect">
            <a:avLst/>
          </a:prstGeom>
          <a:noFill/>
        </p:spPr>
        <p:txBody>
          <a:bodyPr wrap="none" rtlCol="0">
            <a:spAutoFit/>
          </a:bodyPr>
          <a:lstStyle/>
          <a:p>
            <a:r>
              <a:rPr lang="en-US" sz="2400" b="1" dirty="0" smtClean="0">
                <a:solidFill>
                  <a:srgbClr val="FFFF66"/>
                </a:solidFill>
                <a:latin typeface="Arial Narrow" pitchFamily="34" charset="0"/>
              </a:rPr>
              <a:t>2Ths.2:15-16</a:t>
            </a:r>
            <a:endParaRPr lang="en-US" sz="2400" b="1" dirty="0">
              <a:solidFill>
                <a:srgbClr val="FFFF66"/>
              </a:solidFill>
              <a:latin typeface="Arial Narrow" pitchFamily="34" charset="0"/>
            </a:endParaRPr>
          </a:p>
        </p:txBody>
      </p:sp>
      <p:sp>
        <p:nvSpPr>
          <p:cNvPr id="7" name="TextBox 6"/>
          <p:cNvSpPr txBox="1"/>
          <p:nvPr/>
        </p:nvSpPr>
        <p:spPr>
          <a:xfrm>
            <a:off x="3651678" y="3164503"/>
            <a:ext cx="2505814" cy="461665"/>
          </a:xfrm>
          <a:prstGeom prst="rect">
            <a:avLst/>
          </a:prstGeom>
          <a:noFill/>
        </p:spPr>
        <p:txBody>
          <a:bodyPr wrap="none" rtlCol="0">
            <a:spAutoFit/>
          </a:bodyPr>
          <a:lstStyle/>
          <a:p>
            <a:r>
              <a:rPr lang="en-US" sz="2400" b="1" dirty="0" smtClean="0">
                <a:solidFill>
                  <a:prstClr val="white"/>
                </a:solidFill>
                <a:latin typeface="Arial Narrow" pitchFamily="34" charset="0"/>
              </a:rPr>
              <a:t>“God our Father…”</a:t>
            </a:r>
            <a:endParaRPr lang="en-US" sz="2400" b="1" dirty="0">
              <a:solidFill>
                <a:prstClr val="white"/>
              </a:solidFill>
              <a:latin typeface="Arial Narrow" pitchFamily="34" charset="0"/>
            </a:endParaRPr>
          </a:p>
        </p:txBody>
      </p:sp>
      <p:sp>
        <p:nvSpPr>
          <p:cNvPr id="8" name="TextBox 7"/>
          <p:cNvSpPr txBox="1"/>
          <p:nvPr/>
        </p:nvSpPr>
        <p:spPr>
          <a:xfrm>
            <a:off x="5339142" y="3657600"/>
            <a:ext cx="2943434" cy="1569660"/>
          </a:xfrm>
          <a:prstGeom prst="rect">
            <a:avLst/>
          </a:prstGeom>
          <a:noFill/>
          <a:ln w="38100">
            <a:solidFill>
              <a:schemeClr val="bg1"/>
            </a:solidFill>
          </a:ln>
        </p:spPr>
        <p:txBody>
          <a:bodyPr wrap="none" rtlCol="0">
            <a:spAutoFit/>
          </a:bodyPr>
          <a:lstStyle/>
          <a:p>
            <a:r>
              <a:rPr lang="en-US" sz="2400" b="1" dirty="0" smtClean="0">
                <a:solidFill>
                  <a:srgbClr val="FFFF66"/>
                </a:solidFill>
                <a:latin typeface="Arial Narrow" pitchFamily="34" charset="0"/>
              </a:rPr>
              <a:t>Rom.1:7	Eph.1:2</a:t>
            </a:r>
          </a:p>
          <a:p>
            <a:r>
              <a:rPr lang="en-US" sz="2400" b="1" dirty="0" smtClean="0">
                <a:solidFill>
                  <a:srgbClr val="FFFF66"/>
                </a:solidFill>
                <a:latin typeface="Arial Narrow" pitchFamily="34" charset="0"/>
              </a:rPr>
              <a:t>1Cor.1:3	Php.1:2</a:t>
            </a:r>
          </a:p>
          <a:p>
            <a:r>
              <a:rPr lang="en-US" sz="2400" b="1" dirty="0" smtClean="0">
                <a:solidFill>
                  <a:srgbClr val="FFFF66"/>
                </a:solidFill>
                <a:latin typeface="Arial Narrow" pitchFamily="34" charset="0"/>
              </a:rPr>
              <a:t>2Cor.1:2	Col.1:2</a:t>
            </a:r>
          </a:p>
          <a:p>
            <a:r>
              <a:rPr lang="en-US" sz="2400" b="1" dirty="0" smtClean="0">
                <a:solidFill>
                  <a:srgbClr val="FFFF66"/>
                </a:solidFill>
                <a:latin typeface="Arial Narrow" pitchFamily="34" charset="0"/>
              </a:rPr>
              <a:t>Gal.1:3		Phlm.3</a:t>
            </a:r>
            <a:endParaRPr lang="en-US" sz="2400" b="1" dirty="0">
              <a:solidFill>
                <a:srgbClr val="FFFF66"/>
              </a:solidFill>
              <a:latin typeface="Arial Narrow" pitchFamily="34" charset="0"/>
            </a:endParaRPr>
          </a:p>
        </p:txBody>
      </p:sp>
    </p:spTree>
    <p:extLst>
      <p:ext uri="{BB962C8B-B14F-4D97-AF65-F5344CB8AC3E}">
        <p14:creationId xmlns:p14="http://schemas.microsoft.com/office/powerpoint/2010/main" val="257995876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5">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5">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p:cTn id="2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5">
                                            <p:txEl>
                                              <p:pRg st="3" end="3"/>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5">
                                            <p:txEl>
                                              <p:pRg st="4" end="4"/>
                                            </p:txEl>
                                          </p:spTgt>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p:cTn id="37"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5">
                                            <p:txEl>
                                              <p:pRg st="5" end="5"/>
                                            </p:txEl>
                                          </p:spTgt>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p:cTn id="43"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5">
                                            <p:txEl>
                                              <p:pRg st="6" end="6"/>
                                            </p:txEl>
                                          </p:spTgt>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79930"/>
            <a:ext cx="8229600" cy="4401205"/>
          </a:xfrm>
          <a:prstGeom prst="rect">
            <a:avLst/>
          </a:prstGeom>
          <a:noFill/>
        </p:spPr>
        <p:txBody>
          <a:bodyPr wrap="square" rtlCol="0">
            <a:spAutoFit/>
          </a:bodyPr>
          <a:lstStyle/>
          <a:p>
            <a:pPr algn="just"/>
            <a:r>
              <a:rPr lang="en-US" sz="2800" b="1" dirty="0">
                <a:solidFill>
                  <a:prstClr val="white"/>
                </a:solidFill>
                <a:latin typeface="Arial Narrow" pitchFamily="34" charset="0"/>
              </a:rPr>
              <a:t>Pray, then, in this way: </a:t>
            </a:r>
            <a:r>
              <a:rPr lang="en-US" sz="2800" b="1" dirty="0">
                <a:solidFill>
                  <a:schemeClr val="bg1"/>
                </a:solidFill>
                <a:latin typeface="Arial Narrow" pitchFamily="34" charset="0"/>
              </a:rPr>
              <a:t>Our Father </a:t>
            </a:r>
            <a:r>
              <a:rPr lang="en-US" sz="2800" b="1" dirty="0">
                <a:solidFill>
                  <a:srgbClr val="FFFF00"/>
                </a:solidFill>
                <a:latin typeface="Arial Narrow" pitchFamily="34" charset="0"/>
              </a:rPr>
              <a:t>who is in heaven</a:t>
            </a:r>
            <a:r>
              <a:rPr lang="en-US" sz="2800" b="1" dirty="0">
                <a:solidFill>
                  <a:prstClr val="white"/>
                </a:solidFill>
                <a:latin typeface="Arial Narrow" pitchFamily="34" charset="0"/>
              </a:rPr>
              <a:t>, Hallowed be Your name. Your kingdom come. Your will be done, On earth as it is in heaven. 'Give us this day our daily bread. And forgive us our debts, as we also have forgiven our debtors. And do not lead us into temptation, but deliver us from evil. [For Yours is the kingdom and the power and the glory forever. Amen.']  For if you forgive others for their transgressions, your heavenly Father will also forgive you. But if you do not forgive others, then your Father will not forgive your transgressions. </a:t>
            </a:r>
          </a:p>
        </p:txBody>
      </p:sp>
      <p:sp>
        <p:nvSpPr>
          <p:cNvPr id="5" name="TextBox 4"/>
          <p:cNvSpPr txBox="1"/>
          <p:nvPr/>
        </p:nvSpPr>
        <p:spPr>
          <a:xfrm>
            <a:off x="152400" y="207062"/>
            <a:ext cx="1997663" cy="523220"/>
          </a:xfrm>
          <a:prstGeom prst="rect">
            <a:avLst/>
          </a:prstGeom>
          <a:noFill/>
        </p:spPr>
        <p:txBody>
          <a:bodyPr wrap="none" rtlCol="0">
            <a:spAutoFit/>
          </a:bodyPr>
          <a:lstStyle/>
          <a:p>
            <a:r>
              <a:rPr lang="en-US" sz="2800" dirty="0" smtClean="0">
                <a:solidFill>
                  <a:prstClr val="white"/>
                </a:solidFill>
                <a:latin typeface="Arial Black" pitchFamily="34" charset="0"/>
              </a:rPr>
              <a:t>Mt.6:9-13</a:t>
            </a:r>
            <a:endParaRPr lang="en-US" sz="2800" dirty="0">
              <a:solidFill>
                <a:prstClr val="white"/>
              </a:solidFill>
              <a:latin typeface="Arial Black" pitchFamily="34" charset="0"/>
            </a:endParaRPr>
          </a:p>
        </p:txBody>
      </p:sp>
    </p:spTree>
    <p:extLst>
      <p:ext uri="{BB962C8B-B14F-4D97-AF65-F5344CB8AC3E}">
        <p14:creationId xmlns:p14="http://schemas.microsoft.com/office/powerpoint/2010/main" val="1195082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2021</TotalTime>
  <Words>909</Words>
  <Application>Microsoft Office PowerPoint</Application>
  <PresentationFormat>On-screen Show (4:3)</PresentationFormat>
  <Paragraphs>91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Perry</dc:creator>
  <cp:lastModifiedBy>Perry</cp:lastModifiedBy>
  <cp:revision>135</cp:revision>
  <dcterms:created xsi:type="dcterms:W3CDTF">2011-06-10T02:44:41Z</dcterms:created>
  <dcterms:modified xsi:type="dcterms:W3CDTF">2013-05-19T12:02:40Z</dcterms:modified>
</cp:coreProperties>
</file>