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4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E0000"/>
    <a:srgbClr val="3333FF"/>
    <a:srgbClr val="FFFF00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1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1999"/>
            <a:ext cx="37898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DE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Mt.22:37-40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DE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531441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He said to him, 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You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shall love the Lord your God with all your heart, and with all your soul, and with all your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mind.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 This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is the great and foremost commandment.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 The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second is like it, 'You shall love your neighbor as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yourself.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On 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these two commandments depend the whole Law and the Prophets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7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862" y="1189622"/>
            <a:ext cx="525015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Col.3:12-13  /  Eph.4:31-32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Rom.2:4  /  1Pet.2:3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Gal.5:22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1Cor.13:4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Acts 9:36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KINDNESS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Second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761" y="1546039"/>
            <a:ext cx="41539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Rom.12:10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Rom.12:17-21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Eph.4:1-3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Eph.6:1-3; Prov.1:8-9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1Pet.3:7; Eph.5:33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Rom.13:7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353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HONOR &amp; RESPECT TO OTHERS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Second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5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036" y="1546039"/>
            <a:ext cx="46814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Rom.15:1-3  (14:15, 19)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1Cor.8:1, 11-13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Php.2:3-4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353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CONSIDERATE OF OTHERS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Second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504" y="3577364"/>
            <a:ext cx="35894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Brethren?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Local church?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Marriage / mate?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Children toward parents?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338" y="2300615"/>
            <a:ext cx="2388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1Cor.13:4-5</a:t>
            </a: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4" y="715041"/>
            <a:ext cx="3992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COMMON COURTESY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Second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7202" y="1361375"/>
            <a:ext cx="4553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Webster’s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marked by respect for and consideration of others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38" y="4279493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Mt.7:12</a:t>
            </a: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449" y="2968893"/>
            <a:ext cx="4553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Key words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please, thank you, I’m sorry, I apologize, forgive me, I forgive you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793" y="1361375"/>
            <a:ext cx="27366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Mt.16:24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Titus 2:11-14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Rom.15:1-3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494" y="715041"/>
            <a:ext cx="3992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SELF LAST…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Second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73534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04160" y="3392700"/>
            <a:ext cx="223971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2Tim.4:10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2Tim.4:3-4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2Pet.3:16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4608" y="5424025"/>
            <a:ext cx="22765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Acts 20:35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2Tim.3:1-5</a:t>
            </a:r>
          </a:p>
        </p:txBody>
      </p:sp>
    </p:spTree>
    <p:extLst>
      <p:ext uri="{BB962C8B-B14F-4D97-AF65-F5344CB8AC3E}">
        <p14:creationId xmlns:p14="http://schemas.microsoft.com/office/powerpoint/2010/main" val="211152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57" y="279332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8848058">
            <a:off x="6476313" y="431027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Second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490662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94" y="1132877"/>
            <a:ext cx="3992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Php.2:3-11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240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131</cp:revision>
  <dcterms:created xsi:type="dcterms:W3CDTF">2011-06-10T02:44:41Z</dcterms:created>
  <dcterms:modified xsi:type="dcterms:W3CDTF">2013-06-09T17:55:38Z</dcterms:modified>
</cp:coreProperties>
</file>