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57" r:id="rId3"/>
    <p:sldId id="259" r:id="rId4"/>
    <p:sldId id="260" r:id="rId5"/>
    <p:sldId id="261" r:id="rId6"/>
  </p:sldIdLst>
  <p:sldSz cx="9144000" cy="6858000" type="screen4x3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Arial Black" pitchFamily="34" charset="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0DF-2A41-4562-B3A5-C06306472E62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30CF-3E55-49D2-B644-62B47F695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0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0DF-2A41-4562-B3A5-C06306472E62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30CF-3E55-49D2-B644-62B47F695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0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0DF-2A41-4562-B3A5-C06306472E62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30CF-3E55-49D2-B644-62B47F695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6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0DF-2A41-4562-B3A5-C06306472E62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30CF-3E55-49D2-B644-62B47F695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9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0DF-2A41-4562-B3A5-C06306472E62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30CF-3E55-49D2-B644-62B47F695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0DF-2A41-4562-B3A5-C06306472E62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30CF-3E55-49D2-B644-62B47F695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6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0DF-2A41-4562-B3A5-C06306472E62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30CF-3E55-49D2-B644-62B47F695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7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0DF-2A41-4562-B3A5-C06306472E62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30CF-3E55-49D2-B644-62B47F695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0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0DF-2A41-4562-B3A5-C06306472E62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30CF-3E55-49D2-B644-62B47F695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0DF-2A41-4562-B3A5-C06306472E62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30CF-3E55-49D2-B644-62B47F695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5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0DF-2A41-4562-B3A5-C06306472E62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30CF-3E55-49D2-B644-62B47F695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2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50DF-2A41-4562-B3A5-C06306472E62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30CF-3E55-49D2-B644-62B47F695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9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dwallpaperspics.com/uploads/2013/01/deep-spa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72"/>
          <a:stretch/>
        </p:blipFill>
        <p:spPr bwMode="auto">
          <a:xfrm>
            <a:off x="1" y="1922207"/>
            <a:ext cx="9143999" cy="492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35974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cap="small" dirty="0" smtClean="0">
                <a:solidFill>
                  <a:prstClr val="white"/>
                </a:solidFill>
                <a:latin typeface="Arial Black" pitchFamily="34" charset="0"/>
              </a:rPr>
              <a:t>Naturalism:   </a:t>
            </a:r>
            <a:r>
              <a:rPr lang="en-US" sz="3600" dirty="0" smtClean="0">
                <a:solidFill>
                  <a:prstClr val="white"/>
                </a:solidFill>
                <a:latin typeface="Arial Black" pitchFamily="34" charset="0"/>
              </a:rPr>
              <a:t>The belief that all things are products of a purely natural system and nothing exists outside the material universe.</a:t>
            </a:r>
            <a:endParaRPr lang="en-US" sz="36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hdwallpaperspics.com/uploads/2013/01/deep-spac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0"/>
          <a:stretch/>
        </p:blipFill>
        <p:spPr bwMode="auto">
          <a:xfrm>
            <a:off x="2169319" y="3529954"/>
            <a:ext cx="4805362" cy="294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258901"/>
            <a:ext cx="762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Implications of Naturalism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There is no inner spirit; nothing survives death.  There is no God.  There is no objective moral standard.  There is no judgment.  Humans are nothing special, just animals of higher evolutionary development.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hdwallpaperspics.com/uploads/2013/01/deep-sp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61" y="2413993"/>
            <a:ext cx="4805362" cy="36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76200"/>
            <a:ext cx="6781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Naturalism:  No Answer to the Five Most Consequential      Issues of Life: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</a:rPr>
              <a:t>Origin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</a:rPr>
              <a:t>Identity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</a:rPr>
              <a:t>Purpose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</a:rPr>
              <a:t>Destiny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</a:rPr>
              <a:t>Morality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3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fc01.deviantart.net/fs71/f/2010/218/2/3/Hand_Of_God_by_IselGF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1164" r="26418" b="12148"/>
          <a:stretch/>
        </p:blipFill>
        <p:spPr bwMode="auto">
          <a:xfrm>
            <a:off x="2483427" y="-76200"/>
            <a:ext cx="4177145" cy="36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428999"/>
            <a:ext cx="762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cap="small" dirty="0" smtClean="0">
                <a:solidFill>
                  <a:schemeClr val="bg1"/>
                </a:solidFill>
                <a:latin typeface="Arial Black" pitchFamily="34" charset="0"/>
              </a:rPr>
              <a:t>Theism:  </a:t>
            </a:r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The belief that the physical world was created by an intelligent mind that stands above the creation.</a:t>
            </a:r>
            <a:endParaRPr lang="en-US" sz="3600" cap="small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46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1000" y="325582"/>
            <a:ext cx="4191000" cy="5099739"/>
            <a:chOff x="381000" y="325582"/>
            <a:chExt cx="4191000" cy="5099739"/>
          </a:xfrm>
        </p:grpSpPr>
        <p:pic>
          <p:nvPicPr>
            <p:cNvPr id="1026" name="Picture 2" descr="http://www.hdwallpaperspics.com/uploads/2013/01/deep-space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67"/>
            <a:stretch/>
          </p:blipFill>
          <p:spPr bwMode="auto">
            <a:xfrm>
              <a:off x="603676" y="325582"/>
              <a:ext cx="3452691" cy="2265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81000" y="2286000"/>
              <a:ext cx="41910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cap="small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Natural Process</a:t>
              </a:r>
            </a:p>
            <a:p>
              <a:pPr algn="ctr"/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  <a:p>
              <a:r>
                <a:rPr lang="en-US" sz="2800" b="1" dirty="0" smtClean="0">
                  <a:solidFill>
                    <a:schemeClr val="bg1"/>
                  </a:solidFill>
                </a:rPr>
                <a:t>No supreme being.</a:t>
              </a:r>
            </a:p>
            <a:p>
              <a:r>
                <a:rPr lang="en-US" sz="2800" b="1" dirty="0" smtClean="0">
                  <a:solidFill>
                    <a:schemeClr val="bg1"/>
                  </a:solidFill>
                </a:rPr>
                <a:t>No divine communication.</a:t>
              </a:r>
            </a:p>
            <a:p>
              <a:r>
                <a:rPr lang="en-US" sz="2800" b="1" dirty="0" smtClean="0">
                  <a:solidFill>
                    <a:schemeClr val="bg1"/>
                  </a:solidFill>
                </a:rPr>
                <a:t>No absolute standard. </a:t>
              </a:r>
            </a:p>
            <a:p>
              <a:r>
                <a:rPr lang="en-US" sz="2800" b="1" dirty="0" smtClean="0">
                  <a:solidFill>
                    <a:schemeClr val="bg1"/>
                  </a:solidFill>
                </a:rPr>
                <a:t>No ultimate accountability.</a:t>
              </a:r>
            </a:p>
            <a:p>
              <a:r>
                <a:rPr lang="en-US" sz="2800" b="1" dirty="0" smtClean="0">
                  <a:solidFill>
                    <a:schemeClr val="bg1"/>
                  </a:solidFill>
                </a:rPr>
                <a:t>No transcendent purpose.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8600" y="76200"/>
            <a:ext cx="4648200" cy="5349121"/>
            <a:chOff x="4038600" y="76200"/>
            <a:chExt cx="4648200" cy="5349121"/>
          </a:xfrm>
        </p:grpSpPr>
        <p:sp>
          <p:nvSpPr>
            <p:cNvPr id="6" name="TextBox 5"/>
            <p:cNvSpPr txBox="1"/>
            <p:nvPr/>
          </p:nvSpPr>
          <p:spPr>
            <a:xfrm>
              <a:off x="4038600" y="2286000"/>
              <a:ext cx="46482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cap="small" dirty="0" smtClean="0">
                  <a:solidFill>
                    <a:srgbClr val="FFFF00"/>
                  </a:solidFill>
                </a:rPr>
                <a:t>Creation by God</a:t>
              </a:r>
            </a:p>
            <a:p>
              <a:pPr algn="ctr"/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  <a:p>
              <a:pPr algn="r"/>
              <a:r>
                <a:rPr lang="en-US" sz="2800" b="1" dirty="0" smtClean="0">
                  <a:solidFill>
                    <a:schemeClr val="bg1"/>
                  </a:solidFill>
                </a:rPr>
                <a:t>Someone higher than us.</a:t>
              </a:r>
            </a:p>
            <a:p>
              <a:pPr algn="r"/>
              <a:r>
                <a:rPr lang="en-US" sz="2800" b="1" dirty="0" smtClean="0">
                  <a:solidFill>
                    <a:schemeClr val="bg1"/>
                  </a:solidFill>
                </a:rPr>
                <a:t>God has spoken to man.</a:t>
              </a:r>
            </a:p>
            <a:p>
              <a:pPr algn="r"/>
              <a:r>
                <a:rPr lang="en-US" sz="2800" b="1" dirty="0" smtClean="0">
                  <a:solidFill>
                    <a:schemeClr val="bg1"/>
                  </a:solidFill>
                </a:rPr>
                <a:t>Universal law governs all. </a:t>
              </a:r>
            </a:p>
            <a:p>
              <a:pPr algn="r"/>
              <a:r>
                <a:rPr lang="en-US" sz="2800" b="1" dirty="0" smtClean="0">
                  <a:solidFill>
                    <a:schemeClr val="bg1"/>
                  </a:solidFill>
                </a:rPr>
                <a:t>Responsible for actions.</a:t>
              </a:r>
            </a:p>
            <a:p>
              <a:pPr algn="r"/>
              <a:r>
                <a:rPr lang="en-US" sz="2800" b="1" dirty="0" smtClean="0">
                  <a:solidFill>
                    <a:schemeClr val="bg1"/>
                  </a:solidFill>
                </a:rPr>
                <a:t>Creation = purpose.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7" name="Picture 6" descr="http://fc01.deviantart.net/fs71/f/2010/218/2/3/Hand_Of_God_by_IselGFX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7" t="11164" r="26418" b="12148"/>
            <a:stretch/>
          </p:blipFill>
          <p:spPr bwMode="auto">
            <a:xfrm>
              <a:off x="5562600" y="76200"/>
              <a:ext cx="2365088" cy="2088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" name="Straight Connector 3"/>
          <p:cNvCxnSpPr/>
          <p:nvPr/>
        </p:nvCxnSpPr>
        <p:spPr>
          <a:xfrm>
            <a:off x="4572000" y="152400"/>
            <a:ext cx="0" cy="64770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8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155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Wingdings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Jonas</dc:creator>
  <cp:lastModifiedBy>Perry</cp:lastModifiedBy>
  <cp:revision>17</cp:revision>
  <dcterms:created xsi:type="dcterms:W3CDTF">2013-06-14T13:07:00Z</dcterms:created>
  <dcterms:modified xsi:type="dcterms:W3CDTF">2013-06-22T18:39:49Z</dcterms:modified>
</cp:coreProperties>
</file>