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62" r:id="rId3"/>
    <p:sldId id="259" r:id="rId4"/>
    <p:sldId id="260" r:id="rId5"/>
    <p:sldId id="261" r:id="rId6"/>
    <p:sldId id="263" r:id="rId7"/>
    <p:sldId id="264" r:id="rId8"/>
  </p:sldIdLst>
  <p:sldSz cx="9144000" cy="6858000" type="screen4x3"/>
  <p:notesSz cx="6858000" cy="9144000"/>
  <p:embeddedFontLst>
    <p:embeddedFont>
      <p:font typeface="Calibri" pitchFamily="34" charset="0"/>
      <p:regular r:id="rId9"/>
      <p:bold r:id="rId10"/>
      <p:italic r:id="rId11"/>
      <p:boldItalic r:id="rId12"/>
    </p:embeddedFont>
    <p:embeddedFont>
      <p:font typeface="Byington" charset="0"/>
      <p:regular r:id="rId13"/>
      <p:bold r:id="rId14"/>
      <p:italic r:id="rId15"/>
    </p:embeddedFont>
    <p:embeddedFont>
      <p:font typeface="Arial Black" pitchFamily="34" charset="0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8FF6-3A71-4D43-A3D9-1C5621C2515F}" type="datetimeFigureOut">
              <a:rPr lang="en-US" smtClean="0"/>
              <a:t>6/22/2013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77E5D-792F-45EB-B1AB-76D57A33D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093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8FF6-3A71-4D43-A3D9-1C5621C2515F}" type="datetimeFigureOut">
              <a:rPr lang="en-US" smtClean="0"/>
              <a:t>6/22/2013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77E5D-792F-45EB-B1AB-76D57A33D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82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8FF6-3A71-4D43-A3D9-1C5621C2515F}" type="datetimeFigureOut">
              <a:rPr lang="en-US" smtClean="0"/>
              <a:t>6/22/2013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77E5D-792F-45EB-B1AB-76D57A33D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394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8FF6-3A71-4D43-A3D9-1C5621C2515F}" type="datetimeFigureOut">
              <a:rPr lang="en-US" smtClean="0"/>
              <a:t>6/22/2013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77E5D-792F-45EB-B1AB-76D57A33D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371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8FF6-3A71-4D43-A3D9-1C5621C2515F}" type="datetimeFigureOut">
              <a:rPr lang="en-US" smtClean="0"/>
              <a:t>6/22/2013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77E5D-792F-45EB-B1AB-76D57A33D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040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8FF6-3A71-4D43-A3D9-1C5621C2515F}" type="datetimeFigureOut">
              <a:rPr lang="en-US" smtClean="0"/>
              <a:t>6/22/2013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77E5D-792F-45EB-B1AB-76D57A33D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36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8FF6-3A71-4D43-A3D9-1C5621C2515F}" type="datetimeFigureOut">
              <a:rPr lang="en-US" smtClean="0"/>
              <a:t>6/22/2013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77E5D-792F-45EB-B1AB-76D57A33D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142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8FF6-3A71-4D43-A3D9-1C5621C2515F}" type="datetimeFigureOut">
              <a:rPr lang="en-US" smtClean="0"/>
              <a:t>6/22/2013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77E5D-792F-45EB-B1AB-76D57A33D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34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8FF6-3A71-4D43-A3D9-1C5621C2515F}" type="datetimeFigureOut">
              <a:rPr lang="en-US" smtClean="0"/>
              <a:t>6/22/2013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77E5D-792F-45EB-B1AB-76D57A33D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26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8FF6-3A71-4D43-A3D9-1C5621C2515F}" type="datetimeFigureOut">
              <a:rPr lang="en-US" smtClean="0"/>
              <a:t>6/22/2013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77E5D-792F-45EB-B1AB-76D57A33D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125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8FF6-3A71-4D43-A3D9-1C5621C2515F}" type="datetimeFigureOut">
              <a:rPr lang="en-US" smtClean="0"/>
              <a:t>6/22/2013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77E5D-792F-45EB-B1AB-76D57A33D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54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18FF6-3A71-4D43-A3D9-1C5621C2515F}" type="datetimeFigureOut">
              <a:rPr lang="en-US" smtClean="0"/>
              <a:t>6/22/2013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77E5D-792F-45EB-B1AB-76D57A33D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912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www.choosingtoexcel.com/files/Starting%20O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371600"/>
            <a:ext cx="4876800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28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http://www.ttpharleystreet.com/images/photos-depression-depress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52399"/>
            <a:ext cx="3195205" cy="4122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19200" y="1600200"/>
            <a:ext cx="5562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Futility of mind</a:t>
            </a:r>
          </a:p>
          <a:p>
            <a:endParaRPr lang="en-US" sz="1400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Darkened understanding </a:t>
            </a:r>
          </a:p>
          <a:p>
            <a:endParaRPr lang="en-US" sz="1400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Alienated from life</a:t>
            </a:r>
          </a:p>
          <a:p>
            <a:endParaRPr lang="en-US" sz="1400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Ignorant</a:t>
            </a:r>
          </a:p>
          <a:p>
            <a:endParaRPr lang="en-US" sz="1400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Hardened heart</a:t>
            </a:r>
          </a:p>
          <a:p>
            <a:endParaRPr lang="en-US" sz="1400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Past feeling</a:t>
            </a:r>
          </a:p>
          <a:p>
            <a:endParaRPr lang="en-US" sz="1400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Arial Black" pitchFamily="34" charset="0"/>
              </a:rPr>
              <a:t>Given to uncleanness</a:t>
            </a:r>
            <a:endParaRPr lang="en-US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533400"/>
            <a:ext cx="5676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</a:rPr>
              <a:t>A Life Without God</a:t>
            </a:r>
            <a:endParaRPr lang="en-US" sz="40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67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http://coltmelrose.com/wp-content/uploads/2011/01/iStock_000002680448Medium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59"/>
          <a:stretch/>
        </p:blipFill>
        <p:spPr bwMode="auto">
          <a:xfrm>
            <a:off x="3429000" y="0"/>
            <a:ext cx="5715000" cy="3374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6191" y="533400"/>
            <a:ext cx="56769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Arial Black" pitchFamily="34" charset="0"/>
              </a:rPr>
              <a:t>We Are           Influenced By:</a:t>
            </a:r>
            <a:endParaRPr lang="en-US" sz="4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2286000"/>
            <a:ext cx="55626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Genetics</a:t>
            </a:r>
          </a:p>
          <a:p>
            <a:endParaRPr lang="en-US" sz="2400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Nurture</a:t>
            </a:r>
          </a:p>
          <a:p>
            <a:endParaRPr lang="en-US" sz="2400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Broader environment</a:t>
            </a:r>
          </a:p>
          <a:p>
            <a:endParaRPr lang="en-US" sz="3600" dirty="0" smtClean="0">
              <a:solidFill>
                <a:schemeClr val="bg1"/>
              </a:solidFill>
              <a:latin typeface="Arial Black" pitchFamily="34" charset="0"/>
            </a:endParaRPr>
          </a:p>
          <a:p>
            <a:endParaRPr lang="en-US" sz="3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14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http://alivewithchrist.com/wp-content/uploads/2013/05/depress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62200"/>
            <a:ext cx="6056632" cy="402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29000" y="457200"/>
            <a:ext cx="5410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</a:rPr>
              <a:t>We are, in large measure, the end product of the choices we make.</a:t>
            </a:r>
            <a:endParaRPr lang="en-US" sz="40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81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http://uniquenaturewallpapers.com/wp-content/uploads/2013/03/Abstract-Butterfly-1920x1080-Wallpap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86" y="1295400"/>
            <a:ext cx="8553450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2727" y="676870"/>
            <a:ext cx="62414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cap="small" dirty="0" smtClean="0">
                <a:solidFill>
                  <a:srgbClr val="00B0F0"/>
                </a:solidFill>
                <a:latin typeface="Byington" pitchFamily="2" charset="0"/>
              </a:rPr>
              <a:t>Transformation</a:t>
            </a:r>
            <a:endParaRPr lang="en-US" sz="5400" cap="small" dirty="0">
              <a:solidFill>
                <a:srgbClr val="00B0F0"/>
              </a:solidFill>
              <a:latin typeface="Byingto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1755487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Byington" pitchFamily="2" charset="0"/>
              </a:rPr>
              <a:t>A new man in Christ</a:t>
            </a:r>
            <a:endParaRPr lang="en-US" sz="3200" dirty="0">
              <a:solidFill>
                <a:schemeClr val="bg1"/>
              </a:solidFill>
              <a:latin typeface="Byingto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800" y="2539425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Byington" pitchFamily="2" charset="0"/>
              </a:rPr>
              <a:t>It is no longer I who live</a:t>
            </a:r>
            <a:endParaRPr lang="en-US" sz="3200" dirty="0">
              <a:solidFill>
                <a:schemeClr val="bg1"/>
              </a:solidFill>
              <a:latin typeface="Byingto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67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sdsd.heb.com/wp-content/uploads/2013/03/Road-Blo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52400"/>
            <a:ext cx="32766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14400" y="3048000"/>
            <a:ext cx="708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Byington" pitchFamily="2" charset="0"/>
              </a:rPr>
              <a:t>“I like myself as I am.   I don’t want to change.”</a:t>
            </a:r>
            <a:endParaRPr lang="en-US" sz="4800" dirty="0">
              <a:latin typeface="Byingto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19100" y="304800"/>
            <a:ext cx="5486400" cy="2133600"/>
            <a:chOff x="762000" y="1600200"/>
            <a:chExt cx="5486400" cy="2133600"/>
          </a:xfrm>
        </p:grpSpPr>
        <p:sp>
          <p:nvSpPr>
            <p:cNvPr id="3" name="Right Arrow 2"/>
            <p:cNvSpPr/>
            <p:nvPr/>
          </p:nvSpPr>
          <p:spPr>
            <a:xfrm>
              <a:off x="762000" y="1600200"/>
              <a:ext cx="5486400" cy="2133600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990600" y="2286000"/>
              <a:ext cx="46863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solidFill>
                    <a:schemeClr val="bg1"/>
                  </a:solidFill>
                  <a:latin typeface="Arial Black" pitchFamily="34" charset="0"/>
                </a:rPr>
                <a:t>Transformation</a:t>
              </a:r>
              <a:endParaRPr lang="en-US" sz="40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370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sdsd.heb.com/wp-content/uploads/2013/03/Road-Blo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52400"/>
            <a:ext cx="32766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00100" y="2971800"/>
            <a:ext cx="76581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Byington" pitchFamily="2" charset="0"/>
              </a:rPr>
              <a:t>“Change is too hard.  Besides, I’ve tried before and failed.”</a:t>
            </a:r>
            <a:endParaRPr lang="en-US" sz="4800" dirty="0">
              <a:latin typeface="Byingto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19100" y="304800"/>
            <a:ext cx="5486400" cy="2133600"/>
            <a:chOff x="762000" y="1600200"/>
            <a:chExt cx="5486400" cy="2133600"/>
          </a:xfrm>
        </p:grpSpPr>
        <p:sp>
          <p:nvSpPr>
            <p:cNvPr id="3" name="Right Arrow 2"/>
            <p:cNvSpPr/>
            <p:nvPr/>
          </p:nvSpPr>
          <p:spPr>
            <a:xfrm>
              <a:off x="762000" y="1600200"/>
              <a:ext cx="5486400" cy="2133600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990600" y="2286000"/>
              <a:ext cx="46863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>
                  <a:solidFill>
                    <a:schemeClr val="bg1"/>
                  </a:solidFill>
                  <a:latin typeface="Arial Black" pitchFamily="34" charset="0"/>
                </a:rPr>
                <a:t>Transformation</a:t>
              </a:r>
              <a:endParaRPr lang="en-US" sz="40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844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88</Words>
  <Application>Microsoft Office PowerPoint</Application>
  <PresentationFormat>On-screen Show (4:3)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Byington</vt:lpstr>
      <vt:lpstr>Arial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Jonas</dc:creator>
  <cp:lastModifiedBy>Perry</cp:lastModifiedBy>
  <cp:revision>15</cp:revision>
  <dcterms:created xsi:type="dcterms:W3CDTF">2013-06-18T13:17:38Z</dcterms:created>
  <dcterms:modified xsi:type="dcterms:W3CDTF">2013-06-22T18:41:28Z</dcterms:modified>
</cp:coreProperties>
</file>