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Bradley Hand ITC" pitchFamily="66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al Black" pitchFamily="34" charset="0"/>
      <p:bold r:id="rId22"/>
    </p:embeddedFont>
    <p:embeddedFont>
      <p:font typeface="Constantia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1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8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6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8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0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68B-D3C0-4FA7-8890-9064174FE2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8A39-6F89-4D73-885D-D059B443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64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areer.vi/cpost/wp-content/uploads/2010/03/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5705"/>
            <a:ext cx="8120740" cy="54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295942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 Black" pitchFamily="34" charset="0"/>
              </a:rPr>
              <a:t>A Need Greater Than Self</a:t>
            </a:r>
            <a:endParaRPr lang="en-US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im Jonas\Downloads\IMG_6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5299629"/>
          </a:xfrm>
          <a:prstGeom prst="rect">
            <a:avLst/>
          </a:prstGeom>
          <a:noFill/>
          <a:ln w="571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81000"/>
            <a:ext cx="785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So many of God’s blessings come to us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066800"/>
            <a:ext cx="392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via His people.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b42.com/green4go/Note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990600"/>
            <a:ext cx="613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radley Hand ITC" pitchFamily="66" charset="0"/>
              </a:rPr>
              <a:t>Summary on Joy:</a:t>
            </a:r>
            <a:endParaRPr lang="en-US" sz="6000" b="1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134612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True joy is the outgrowth of a stable, trusting and loving relationship with God. </a:t>
            </a:r>
            <a:endParaRPr lang="en-US" sz="48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b42.com/green4go/Note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00" y="2134612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Our society is drained of joy by the godless philosophy of naturalism.</a:t>
            </a:r>
            <a:endParaRPr lang="en-US" sz="48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613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radley Hand ITC" pitchFamily="66" charset="0"/>
              </a:rPr>
              <a:t>Summary on Joy:</a:t>
            </a:r>
            <a:endParaRPr lang="en-US" sz="6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b42.com/green4go/Note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2081748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Joy begins with forgive-ness and reconciliation with God.  This frees our burdened conscience.</a:t>
            </a:r>
            <a:endParaRPr lang="en-US" sz="48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613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radley Hand ITC" pitchFamily="66" charset="0"/>
              </a:rPr>
              <a:t>Summary on Joy:</a:t>
            </a:r>
            <a:endParaRPr lang="en-US" sz="6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b42.com/green4go/Note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2210812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This initial joy is followed by recreating our character into what God purposed us to be.</a:t>
            </a:r>
            <a:endParaRPr lang="en-US" sz="48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613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radley Hand ITC" pitchFamily="66" charset="0"/>
              </a:rPr>
              <a:t>Summary on Joy:</a:t>
            </a:r>
            <a:endParaRPr lang="en-US" sz="6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b42.com/green4go/Note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22860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Joy is perfected in association with others who likewise find their joy in God.</a:t>
            </a:r>
            <a:endParaRPr lang="en-US" sz="48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613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radley Hand ITC" pitchFamily="66" charset="0"/>
              </a:rPr>
              <a:t>Summary on Joy:</a:t>
            </a:r>
            <a:endParaRPr lang="en-US" sz="6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opers.ch/img/news/default/Team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5733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33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The Joy of Serving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“Just as the Son of Man did not come to be served, but to serve, and to give His life a ransom for many.”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302841"/>
            <a:ext cx="6477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64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2286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Serving becomes a joy when we realize how badly we are needed.</a:t>
            </a:r>
            <a:endParaRPr lang="en-US" sz="4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cutebabyfix.com/wp-content/uploads/2010/05/d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54864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3201907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Arial Black" pitchFamily="34" charset="0"/>
              </a:rPr>
              <a:t>“I learned something from you!”</a:t>
            </a:r>
            <a:endParaRPr lang="en-US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ak2.picdn.net/shutterstock/videos/3024349/preview/stock-footage-video-of-two-business-people-tal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9"/>
          <a:stretch/>
        </p:blipFill>
        <p:spPr bwMode="auto">
          <a:xfrm>
            <a:off x="2448791" y="190500"/>
            <a:ext cx="4156364" cy="2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3201907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Arial Black" pitchFamily="34" charset="0"/>
              </a:rPr>
              <a:t>“Your example inspired me!”</a:t>
            </a:r>
            <a:endParaRPr lang="en-US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ak2.picdn.net/shutterstock/videos/3024349/preview/stock-footage-video-of-two-business-people-tal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9"/>
          <a:stretch/>
        </p:blipFill>
        <p:spPr bwMode="auto">
          <a:xfrm>
            <a:off x="2448791" y="190500"/>
            <a:ext cx="4156364" cy="2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3201907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Arial Black" pitchFamily="34" charset="0"/>
              </a:rPr>
              <a:t>“Your encouragement was just what I needed today!”</a:t>
            </a:r>
            <a:endParaRPr lang="en-US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ak2.picdn.net/shutterstock/videos/3024349/preview/stock-footage-video-of-two-business-people-tal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9"/>
          <a:stretch/>
        </p:blipFill>
        <p:spPr bwMode="auto">
          <a:xfrm>
            <a:off x="2448791" y="190500"/>
            <a:ext cx="4156364" cy="2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3201907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Arial Black" pitchFamily="34" charset="0"/>
              </a:rPr>
              <a:t>“I don’t know what I would have done if you hadn’t ________________!”</a:t>
            </a:r>
            <a:endParaRPr lang="en-US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ak2.picdn.net/shutterstock/videos/3024349/preview/stock-footage-video-of-two-business-people-tal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9"/>
          <a:stretch/>
        </p:blipFill>
        <p:spPr bwMode="auto">
          <a:xfrm>
            <a:off x="2448791" y="190500"/>
            <a:ext cx="4156364" cy="2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healingcem.com/wordpress/wp-content/uploads/2012/12/Christmas-gift-open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199"/>
            <a:ext cx="51530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19542"/>
            <a:ext cx="407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onstantia" pitchFamily="18" charset="0"/>
              </a:rPr>
              <a:t>The Joy of Receiving</a:t>
            </a:r>
            <a:endParaRPr lang="en-US" sz="66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healingcem.com/wordpress/wp-content/uploads/2012/12/Christmas-gift-openin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5" b="11672"/>
          <a:stretch/>
        </p:blipFill>
        <p:spPr bwMode="auto">
          <a:xfrm>
            <a:off x="889772" y="194931"/>
            <a:ext cx="1777228" cy="263333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457200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nstantia" pitchFamily="18" charset="0"/>
              </a:rPr>
              <a:t>No one is as strong or wise </a:t>
            </a:r>
            <a:r>
              <a:rPr lang="en-US" sz="4400" b="1" i="1" dirty="0" smtClean="0">
                <a:solidFill>
                  <a:schemeClr val="bg1"/>
                </a:solidFill>
                <a:latin typeface="Constantia" pitchFamily="18" charset="0"/>
              </a:rPr>
              <a:t>alone</a:t>
            </a:r>
            <a:r>
              <a:rPr lang="en-US" sz="4400" b="1" dirty="0" smtClean="0">
                <a:solidFill>
                  <a:schemeClr val="bg1"/>
                </a:solidFill>
                <a:latin typeface="Constantia" pitchFamily="18" charset="0"/>
              </a:rPr>
              <a:t> as he needs  to be.</a:t>
            </a:r>
            <a:endParaRPr lang="en-US" sz="4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608" y="3124200"/>
            <a:ext cx="785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nstantia" pitchFamily="18" charset="0"/>
              </a:rPr>
              <a:t>We need others to help us mature.</a:t>
            </a:r>
            <a:endParaRPr lang="en-US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886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nstantia" pitchFamily="18" charset="0"/>
              </a:rPr>
              <a:t>We need to be accountable to others.</a:t>
            </a:r>
            <a:endParaRPr lang="en-US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07" y="4648200"/>
            <a:ext cx="845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nstantia" pitchFamily="18" charset="0"/>
              </a:rPr>
              <a:t>We need support when discouraged.</a:t>
            </a:r>
            <a:endParaRPr lang="en-US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234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Arial Black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Perry</cp:lastModifiedBy>
  <cp:revision>21</cp:revision>
  <dcterms:created xsi:type="dcterms:W3CDTF">2013-06-18T21:22:40Z</dcterms:created>
  <dcterms:modified xsi:type="dcterms:W3CDTF">2013-06-22T18:42:27Z</dcterms:modified>
</cp:coreProperties>
</file>