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322" r:id="rId3"/>
    <p:sldId id="297" r:id="rId4"/>
    <p:sldId id="316" r:id="rId5"/>
    <p:sldId id="305" r:id="rId6"/>
    <p:sldId id="324" r:id="rId7"/>
    <p:sldId id="318" r:id="rId8"/>
    <p:sldId id="319" r:id="rId9"/>
    <p:sldId id="320" r:id="rId10"/>
    <p:sldId id="323" r:id="rId11"/>
    <p:sldId id="321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CC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61" d="100"/>
          <a:sy n="6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154" y="92862"/>
            <a:ext cx="5487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Lk.17:3-4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-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rebuke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Gal.6:1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- manner &amp; attitude is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important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Js.5:19-20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- the desired result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313652"/>
            <a:ext cx="7924800" cy="4478149"/>
          </a:xfrm>
          <a:prstGeom prst="rect">
            <a:avLst/>
          </a:prstGeom>
          <a:noFill/>
          <a:ln w="539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</a:rPr>
              <a:t>Lk.17:3-4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- "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Be on your guard! If your brother sins, rebuke him; and if he repents, forgive him.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And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if he sins against you seven times a day, and returns to you seven times, saying, 'I repent,' forgive him." </a:t>
            </a:r>
          </a:p>
          <a:p>
            <a:endParaRPr lang="en-US" sz="105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</a:rPr>
              <a:t>Gal.6:1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- “Brethren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, even if a man is caught in any trespass, you who are spiritual, restore such a one in a spirit of gentleness; </a:t>
            </a:r>
            <a:r>
              <a:rPr lang="en-US" sz="2400" b="1" i="1" dirty="0">
                <a:solidFill>
                  <a:schemeClr val="bg1"/>
                </a:solidFill>
                <a:latin typeface="Arial Narrow" pitchFamily="34" charset="0"/>
              </a:rPr>
              <a:t>each one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looking to yourself, lest you too be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tempted”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105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</a:rPr>
              <a:t>Js.5:19-20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- “My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brethren, if any among you strays from the truth, and one turns him back,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let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him know that he who turns a sinner from the error of his way will save his soul from death, and will cover a multitude of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sins”</a:t>
            </a:r>
            <a:endParaRPr lang="en-US" sz="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34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48" y="965775"/>
            <a:ext cx="3723803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HELP EACH OTHER MAKE NECESSARY CORRECTIONS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590" y="3356425"/>
            <a:ext cx="8831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KJV - “…they </a:t>
            </a:r>
            <a:r>
              <a:rPr lang="en-US" sz="2400" b="1" i="1" dirty="0">
                <a:solidFill>
                  <a:schemeClr val="bg1"/>
                </a:solidFill>
                <a:latin typeface="Arial Narrow" pitchFamily="34" charset="0"/>
              </a:rPr>
              <a:t>walked not uprightly </a:t>
            </a:r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according to the truth of the gospel”</a:t>
            </a:r>
          </a:p>
          <a:p>
            <a:pPr lvl="0"/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ESV - “…their </a:t>
            </a:r>
            <a:r>
              <a:rPr lang="en-US" sz="2400" b="1" i="1" dirty="0">
                <a:solidFill>
                  <a:schemeClr val="bg1"/>
                </a:solidFill>
                <a:latin typeface="Arial Narrow" pitchFamily="34" charset="0"/>
              </a:rPr>
              <a:t>conduct was not in step with </a:t>
            </a:r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the truth of the gospel”</a:t>
            </a:r>
          </a:p>
          <a:p>
            <a:pPr lvl="0"/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NIV -  “…they were </a:t>
            </a:r>
            <a:r>
              <a:rPr lang="en-US" sz="2400" b="1" i="1" dirty="0">
                <a:solidFill>
                  <a:schemeClr val="bg1"/>
                </a:solidFill>
                <a:latin typeface="Arial Narrow" pitchFamily="34" charset="0"/>
              </a:rPr>
              <a:t>not acting in line with </a:t>
            </a:r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the truth of the gospel”</a:t>
            </a:r>
          </a:p>
          <a:p>
            <a:pPr lvl="0"/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HCSB - “…they were </a:t>
            </a:r>
            <a:r>
              <a:rPr lang="en-US" sz="2400" b="1" i="1" dirty="0">
                <a:solidFill>
                  <a:schemeClr val="bg1"/>
                </a:solidFill>
                <a:latin typeface="Arial Narrow" pitchFamily="34" charset="0"/>
              </a:rPr>
              <a:t>deviating from </a:t>
            </a:r>
            <a:r>
              <a:rPr lang="en-US" sz="2400" b="1" dirty="0">
                <a:solidFill>
                  <a:srgbClr val="FFFF66"/>
                </a:solidFill>
                <a:latin typeface="Arial Narrow" pitchFamily="34" charset="0"/>
              </a:rPr>
              <a:t>the truth of the gospel”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590" y="2166104"/>
            <a:ext cx="3269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Gal.2:14 - “they were not </a:t>
            </a:r>
            <a:r>
              <a:rPr lang="en-US" sz="2400" b="1" u="sng" dirty="0" smtClean="0">
                <a:solidFill>
                  <a:prstClr val="white"/>
                </a:solidFill>
                <a:latin typeface="Arial Narrow" pitchFamily="34" charset="0"/>
              </a:rPr>
              <a:t>straightforward</a:t>
            </a: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 about the truth of the Gospel”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363" y="4967620"/>
            <a:ext cx="2587421" cy="120032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Mt.7:13-14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 Black" pitchFamily="34" charset="0"/>
              </a:rPr>
              <a:t>Jer.6:16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 Black" pitchFamily="34" charset="0"/>
              </a:rPr>
              <a:t>Php.1:27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999" y="6396334"/>
            <a:ext cx="1766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2Pet.3:15</a:t>
            </a:r>
            <a:endParaRPr lang="en-U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4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6772" y="1335072"/>
            <a:ext cx="267879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1Pet.4:11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793" y="1966682"/>
            <a:ext cx="373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“if anyone speak, let him speak as the oracles of God”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562" y="3112900"/>
            <a:ext cx="66997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God’s truth is to be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respected &amp; dealt with honestly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God is to be trusted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completely rather than men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God is to be our guide in helping one another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8619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“A man lives as long as there are those who bear the stamp of </a:t>
            </a: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his </a:t>
            </a: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influence”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977" y="1599109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Gal.2:11-19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977" y="1599109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Gal.2:11-19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9006" y="2643486"/>
            <a:ext cx="3038004" cy="461665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Applications to us…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8723" y="3111609"/>
            <a:ext cx="6172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Christians need to have time together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Our actions have an impact on others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People in our life have an impact on us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4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48" y="1137076"/>
            <a:ext cx="3723803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BE HONEST WITH GOD’S TRUTH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0642" y="3352800"/>
            <a:ext cx="5483817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“God is  my Pilot”</a:t>
            </a:r>
          </a:p>
          <a:p>
            <a:pPr algn="ctr"/>
            <a:endParaRPr lang="en-US" sz="105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 Black" pitchFamily="34" charset="0"/>
              </a:rPr>
              <a:t>“If God is your copilot, you’re sitting in the wrong seat”</a:t>
            </a:r>
            <a:endParaRPr lang="en-US" sz="24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052" y="2550775"/>
            <a:ext cx="3426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“God is my copilot” 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5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48" y="1137076"/>
            <a:ext cx="3723803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BE HONEST WITH GOD’S TRUTH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89" y="2455311"/>
            <a:ext cx="237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2Tim.2:15</a:t>
            </a:r>
            <a:endParaRPr lang="en-US" sz="24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080" y="3157135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KJV, NKJ - “rightly dividing the word of Truth”</a:t>
            </a: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RSV - “rightly handling”</a:t>
            </a: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NASV - “accurately handling”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080" y="4800600"/>
            <a:ext cx="2731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2Ths.2:10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have a love of Truth</a:t>
            </a:r>
          </a:p>
        </p:txBody>
      </p:sp>
      <p:sp>
        <p:nvSpPr>
          <p:cNvPr id="5" name="TextBox 4"/>
          <p:cNvSpPr txBox="1"/>
          <p:nvPr/>
        </p:nvSpPr>
        <p:spPr>
          <a:xfrm rot="20835745">
            <a:off x="4646781" y="3689197"/>
            <a:ext cx="3142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a fulfilled life on earth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an eternal paradise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48" y="1137076"/>
            <a:ext cx="3723803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BE HONEST WITH GOD’S TRUTH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81" y="2545636"/>
            <a:ext cx="362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Ps.119:11; 58-60</a:t>
            </a:r>
            <a:endParaRPr lang="en-US" sz="24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0253" y="3342468"/>
            <a:ext cx="7339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“Your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word I have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treasured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in my heart, That I may not sin against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You  …  I sought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Your favor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with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all </a:t>
            </a:r>
            <a:r>
              <a:rPr lang="en-US" sz="2400" b="1" i="1" dirty="0">
                <a:solidFill>
                  <a:schemeClr val="bg1"/>
                </a:solidFill>
                <a:latin typeface="Arial Narrow" pitchFamily="34" charset="0"/>
              </a:rPr>
              <a:t>my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heart;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Be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gracious to me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according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to Your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word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 considered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my ways And turned my feet to Your testimonies.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hastened and did not delay To keep Your commandments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.”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8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48" y="1137076"/>
            <a:ext cx="3723803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DON’T PUT OUR TRUST IN MEN RATHER THAN GOD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654" y="3276600"/>
            <a:ext cx="2731719" cy="588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Gal.4:9-11; 5:7</a:t>
            </a:r>
            <a:endParaRPr lang="en-US" sz="2400" b="1" dirty="0" smtClean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3901867"/>
            <a:ext cx="2731719" cy="58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Php.3:16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475" y="2535916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Peter a pillar…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0664" y="2597471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Gal.2:9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1816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81000"/>
            <a:ext cx="389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Arial Black" pitchFamily="34" charset="0"/>
              </a:rPr>
              <a:t>RELATIONSHIPS</a:t>
            </a:r>
            <a:endParaRPr lang="en-US" sz="32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533121">
            <a:off x="3938230" y="221275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Arial Black" pitchFamily="34" charset="0"/>
              </a:rPr>
              <a:t>AND</a:t>
            </a:r>
            <a:endParaRPr lang="en-US" sz="36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48" y="1137076"/>
            <a:ext cx="3723803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Black" pitchFamily="34" charset="0"/>
              </a:rPr>
              <a:t>HELP EACH OTHER MAKE NECESSARY CORRECTIONS</a:t>
            </a:r>
            <a:endParaRPr lang="en-US" sz="24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2551" y="3352800"/>
            <a:ext cx="1901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66"/>
                </a:solidFill>
                <a:latin typeface="Arial Narrow" pitchFamily="34" charset="0"/>
              </a:rPr>
              <a:t>Acts 11:3-18</a:t>
            </a:r>
            <a:endParaRPr lang="en-US" sz="28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60" y="260003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8485" y="2688979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?</a:t>
            </a: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8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519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166</cp:revision>
  <dcterms:created xsi:type="dcterms:W3CDTF">2011-06-10T02:44:41Z</dcterms:created>
  <dcterms:modified xsi:type="dcterms:W3CDTF">2013-08-18T19:53:04Z</dcterms:modified>
</cp:coreProperties>
</file>