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1" y="3326969"/>
            <a:ext cx="81908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Josh.24:24-28 - covenant, wrote words in book of law…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Josh.24:28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each to own inheritance (blessings…)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Josh.24:31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served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faithfully for a time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Judg.2:6-8; 21:25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devotion didn’t 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Covenant We Make With God</a:t>
            </a:r>
          </a:p>
        </p:txBody>
      </p:sp>
    </p:spTree>
    <p:extLst>
      <p:ext uri="{BB962C8B-B14F-4D97-AF65-F5344CB8AC3E}">
        <p14:creationId xmlns:p14="http://schemas.microsoft.com/office/powerpoint/2010/main" val="399615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1" y="3326969"/>
            <a:ext cx="81908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Mt.3:8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fruit in keeping with repentance…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1Jn.3:16-18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love?   (prove it)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Js.2:14-26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faith?  (prove it)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Rom.6:1-18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serve / glorify 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Covenant We Make With God</a:t>
            </a:r>
          </a:p>
        </p:txBody>
      </p:sp>
    </p:spTree>
    <p:extLst>
      <p:ext uri="{BB962C8B-B14F-4D97-AF65-F5344CB8AC3E}">
        <p14:creationId xmlns:p14="http://schemas.microsoft.com/office/powerpoint/2010/main" val="234318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1" y="3326969"/>
            <a:ext cx="81908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Jn.6:38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“not to do My own will…”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Jn.17:4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glorified You, accomplished the work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Jn.19:30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it is finished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2Tim.4:6-8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fought, finished, kept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Covenant We Make With God</a:t>
            </a:r>
          </a:p>
        </p:txBody>
      </p:sp>
    </p:spTree>
    <p:extLst>
      <p:ext uri="{BB962C8B-B14F-4D97-AF65-F5344CB8AC3E}">
        <p14:creationId xmlns:p14="http://schemas.microsoft.com/office/powerpoint/2010/main" val="2497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200400"/>
            <a:ext cx="6248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Joshua…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Num.14:6-10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Josh.1:6-9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Josh.24:15, 31;  Judg.2:7 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Has An Impact Upon Others</a:t>
            </a:r>
          </a:p>
        </p:txBody>
      </p:sp>
    </p:spTree>
    <p:extLst>
      <p:ext uri="{BB962C8B-B14F-4D97-AF65-F5344CB8AC3E}">
        <p14:creationId xmlns:p14="http://schemas.microsoft.com/office/powerpoint/2010/main" val="339436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99" y="3306304"/>
            <a:ext cx="3809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Us…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Mt.5:13-16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1Tim.4:11-16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Heb.10:23-25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Has An Impact Upon Others</a:t>
            </a:r>
          </a:p>
        </p:txBody>
      </p:sp>
    </p:spTree>
    <p:extLst>
      <p:ext uri="{BB962C8B-B14F-4D97-AF65-F5344CB8AC3E}">
        <p14:creationId xmlns:p14="http://schemas.microsoft.com/office/powerpoint/2010/main" val="218963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258" y="3276600"/>
            <a:ext cx="73152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Joshua 23 - Farewell Address…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Trust His promises 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(23:3, 5, 9-10)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Respond with sincere devotion 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(23:6-7, 11)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Warned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(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23:14-16</a:t>
            </a:r>
            <a:r>
              <a:rPr 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- cf.24:20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)</a:t>
            </a:r>
            <a:endParaRPr lang="en-US" sz="28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485022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There will be a Judgment Day</a:t>
            </a:r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!</a:t>
            </a:r>
          </a:p>
          <a:p>
            <a:pPr algn="ctr"/>
            <a:endParaRPr lang="en-US" sz="1050" b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(Rom.14:12)</a:t>
            </a:r>
          </a:p>
        </p:txBody>
      </p:sp>
    </p:spTree>
    <p:extLst>
      <p:ext uri="{BB962C8B-B14F-4D97-AF65-F5344CB8AC3E}">
        <p14:creationId xmlns:p14="http://schemas.microsoft.com/office/powerpoint/2010/main" val="135703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88" y="1828800"/>
            <a:ext cx="284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Heb.9:13-15</a:t>
            </a:r>
            <a:endParaRPr lang="en-US" sz="2800" b="1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800420"/>
            <a:ext cx="4569417" cy="830997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The people responded</a:t>
            </a:r>
            <a:endParaRPr lang="en-US" sz="2400" b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(Josh.24:16-17)</a:t>
            </a:r>
            <a:endParaRPr lang="en-US" sz="2400" b="1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599" y="2352020"/>
            <a:ext cx="84132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For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if the blood of goats and bulls and the ashes of a heifer sprinkling those who have been defiled, sanctify for the cleansing of the flesh,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how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much more will the blood of Christ, who through the eternal Spirit offered Himself without blemish to God, cleanse your conscience from dead works to serve the living God?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And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this reason He is the mediator of a new covenant, in order that since a death has taken place for the redemption of the transgressions that were committed</a:t>
            </a:r>
            <a:r>
              <a:rPr lang="en-US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under the first covenant, those who have been called may receive the promise of the eternal inheritance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554" y="1229532"/>
            <a:ext cx="48318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Devotion is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loyalty to a promise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vow, person or mission. It means you are consistently trustworthy and loyal. You are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willing to sacrifice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uphold your commitment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It means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staying the course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even if the challenges are great, and even if you find your energy and will weakening</a:t>
            </a:r>
          </a:p>
        </p:txBody>
      </p:sp>
    </p:spTree>
    <p:extLst>
      <p:ext uri="{BB962C8B-B14F-4D97-AF65-F5344CB8AC3E}">
        <p14:creationId xmlns:p14="http://schemas.microsoft.com/office/powerpoint/2010/main" val="200923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554" y="1229532"/>
            <a:ext cx="48318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What does devotion look like in a person?  To me, this would look like someone that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deeply loves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that which they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dedicate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so much time and energy toward. They want to know and learn about the ins and outs of every corner of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their passion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 which they are devoted.  When you are devoted to someone or something, the object of your devotion becomes a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part of you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Your own sense of well-being depends on whether you are pleasing to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3733799"/>
            <a:ext cx="2926846" cy="830997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Webster’s - a feeling of strong love or loyalty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5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0776" y="3352800"/>
            <a:ext cx="5807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Josh.24:2-13</a:t>
            </a:r>
          </a:p>
          <a:p>
            <a:pPr marL="800100" lvl="1" indent="-342900" algn="just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blessed Abraham</a:t>
            </a:r>
          </a:p>
          <a:p>
            <a:pPr marL="800100" lvl="1" indent="-342900" algn="just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brought out of Egypt</a:t>
            </a:r>
          </a:p>
          <a:p>
            <a:pPr marL="800100" lvl="1" indent="-342900" algn="just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victory over enemies</a:t>
            </a:r>
          </a:p>
          <a:p>
            <a:pPr marL="800100" lvl="1" indent="-342900" algn="just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given them land, cities, vineyards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63485"/>
            <a:ext cx="2926846" cy="120032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Josh.24:1</a:t>
            </a: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Israel at </a:t>
            </a:r>
            <a:r>
              <a:rPr lang="en-US" sz="2400" b="1" dirty="0" err="1" smtClean="0">
                <a:solidFill>
                  <a:prstClr val="white"/>
                </a:solidFill>
                <a:latin typeface="Arial Narrow" panose="020B0606020202030204" pitchFamily="34" charset="0"/>
              </a:rPr>
              <a:t>Shechem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Leaders before God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0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0492" y="37338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Josh.24:14-16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the Lord or… the false gods?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Mt.6:24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Mt.12:30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Lk.11:14-26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3" y="1371600"/>
            <a:ext cx="2926846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Choice We Make</a:t>
            </a:r>
            <a:endParaRPr lang="en-US" sz="28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040" y="2985324"/>
            <a:ext cx="2518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Josh.24:14-28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3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326969"/>
            <a:ext cx="838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Josh.24:23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put away false gods, incline heart to God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Deut.32:15-22; 2Chr.34:3 / 2Kgs.22:2, 23:25-27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Mercy -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Ezek.36:24-28</a:t>
            </a:r>
            <a:endParaRPr lang="en-US" sz="28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Different heart - 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Neh.1:8-11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; Ezra 7:10  (Ezra 8, 9, 10)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3" y="1371600"/>
            <a:ext cx="2926846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Choice We Make</a:t>
            </a:r>
            <a:endParaRPr lang="en-US" sz="28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5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353" y="3326969"/>
            <a:ext cx="7833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Mt.22:37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love God with all heart, soul, mind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Deut.10:12-13;  Deut.6:6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Col.3:1-2 </a:t>
            </a: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devotion:  life-long process</a:t>
            </a:r>
            <a:endParaRPr lang="en-US" sz="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Acts 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11:23 </a:t>
            </a: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remain true with resolute heart</a:t>
            </a:r>
            <a:endParaRPr lang="en-US" sz="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2Chr.12:14 </a:t>
            </a: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8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Rehoboam</a:t>
            </a: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didn’t  set heart on God</a:t>
            </a:r>
            <a:endParaRPr lang="en-US" sz="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353" y="1371600"/>
            <a:ext cx="2926846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Choice We Make</a:t>
            </a:r>
            <a:endParaRPr lang="en-US" sz="28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353" y="3326969"/>
            <a:ext cx="7833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Josh.24:14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note the phrases used…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fear the Lord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serve Him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 sincerity and Truth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Whole-hearted Choice</a:t>
            </a:r>
          </a:p>
        </p:txBody>
      </p:sp>
    </p:spTree>
    <p:extLst>
      <p:ext uri="{BB962C8B-B14F-4D97-AF65-F5344CB8AC3E}">
        <p14:creationId xmlns:p14="http://schemas.microsoft.com/office/powerpoint/2010/main" val="38452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54" y="304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554" y="144059"/>
            <a:ext cx="8444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Take Diligent Heed To Love The Lord</a:t>
            </a:r>
          </a:p>
          <a:p>
            <a:pPr algn="ctr"/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(Josh.23:11)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353" y="3326969"/>
            <a:ext cx="7833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Js.4:7-8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“double-minded”</a:t>
            </a:r>
          </a:p>
          <a:p>
            <a:pPr algn="just"/>
            <a:r>
              <a:rPr lang="en-US" sz="2800" b="1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  Make up mind &amp; then live accordingly 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Ps.119:57-60, 112-113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Jn.4:34</a:t>
            </a:r>
          </a:p>
          <a:p>
            <a:pPr marL="800100" lvl="1" indent="-342900" algn="just"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1Cor.15:58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2" y="1371600"/>
            <a:ext cx="3223647" cy="138499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Devotion Is A Whole-hearted Choice</a:t>
            </a:r>
          </a:p>
        </p:txBody>
      </p:sp>
    </p:spTree>
    <p:extLst>
      <p:ext uri="{BB962C8B-B14F-4D97-AF65-F5344CB8AC3E}">
        <p14:creationId xmlns:p14="http://schemas.microsoft.com/office/powerpoint/2010/main" val="412540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779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179</cp:revision>
  <dcterms:created xsi:type="dcterms:W3CDTF">2011-06-10T02:44:41Z</dcterms:created>
  <dcterms:modified xsi:type="dcterms:W3CDTF">2013-12-08T13:11:18Z</dcterms:modified>
</cp:coreProperties>
</file>