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FFFF"/>
    <a:srgbClr val="00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515" y="471154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2Cor.12:2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- “I know a man in Christ who fourteen years ago, whether in the body I do not know, or out of the body I do not know, God knows, such a man was caught up to the </a:t>
            </a:r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third heaven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”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133600"/>
            <a:ext cx="5719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Sky (earth’s atmosphere) - </a:t>
            </a:r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Ps.147:8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Universe (expanse beyond the earth) - </a:t>
            </a:r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Ps.19:1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Eternal Home (where God dwells) - </a:t>
            </a:r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1Pet.3:22</a:t>
            </a:r>
            <a:endParaRPr lang="en-US" sz="24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776038"/>
            <a:ext cx="1869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2Cor.5:1-2</a:t>
            </a: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89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224" y="422042"/>
            <a:ext cx="2734191" cy="315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0787" y="914400"/>
            <a:ext cx="46081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A New Dwelling Place</a:t>
            </a:r>
            <a:endParaRPr lang="en-US" sz="2800" i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197" y="1600198"/>
            <a:ext cx="24852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2Pet.3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Mt.25:46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1Cor.15:35-57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57528" y="3366813"/>
            <a:ext cx="42194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raised with a spiritual body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not flesh &amp; blood, not “mortal”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imperishable glorious body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heavenly body not “earthy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”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5334000"/>
            <a:ext cx="2146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Php.3:20-21</a:t>
            </a: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224" y="422042"/>
            <a:ext cx="2734191" cy="315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0787" y="914400"/>
            <a:ext cx="4719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The Hope Of The Faithful Christian</a:t>
            </a:r>
            <a:endParaRPr lang="en-US" sz="2800" i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001721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Colossians  (Col.1:1-6)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Thessalonians  (1Ths.1:1-10; 4:13-18)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7103" y="3505200"/>
            <a:ext cx="49326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Joy</a:t>
            </a:r>
            <a:r>
              <a:rPr lang="en-US" sz="24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 - Mt.25:21, 23; 2Cor.4:17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Peace / rest </a:t>
            </a:r>
            <a:r>
              <a:rPr lang="en-US" sz="24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- Rev.7:13-17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Purity</a:t>
            </a:r>
            <a:r>
              <a:rPr lang="en-US" sz="24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 - 2Pet.3:13</a:t>
            </a:r>
            <a:endParaRPr lang="en-US" sz="24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12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224" y="422042"/>
            <a:ext cx="2734191" cy="315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0787" y="914400"/>
            <a:ext cx="4719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Passages:  A New Heaven &amp; Earth</a:t>
            </a:r>
            <a:endParaRPr lang="en-US" sz="2800" i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2001721"/>
            <a:ext cx="28520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Isa.65:17; 66:22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Rev.21:1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2Pet.3:13</a:t>
            </a:r>
            <a:endParaRPr lang="en-US" sz="24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8497" y="3756047"/>
            <a:ext cx="30844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a new existence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a new arrangement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a new order of things</a:t>
            </a:r>
          </a:p>
        </p:txBody>
      </p:sp>
    </p:spTree>
    <p:extLst>
      <p:ext uri="{BB962C8B-B14F-4D97-AF65-F5344CB8AC3E}">
        <p14:creationId xmlns:p14="http://schemas.microsoft.com/office/powerpoint/2010/main" val="316652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224" y="422042"/>
            <a:ext cx="2734191" cy="315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757602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2Pet.3:1-18</a:t>
            </a:r>
            <a:endParaRPr lang="en-US" sz="2800" i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6362" y="1280822"/>
            <a:ext cx="473078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reserved for fire (vs.7)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pass away with a roar (vs.10)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destroyed with intense heat (vs.10)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destroyed by burning (vs.12)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melt with intense heat (vs.12)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110" y="3962400"/>
            <a:ext cx="5905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earth refurbished into an earthly paradise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earth renovated &amp; inhabited by the righteous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Lord would come &amp; reign on the earth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6939" y="3439180"/>
            <a:ext cx="3534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What Peter didn’t say…</a:t>
            </a:r>
            <a:endParaRPr 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239" y="563880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Ps.102:25-27</a:t>
            </a: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34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6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224" y="422042"/>
            <a:ext cx="2734191" cy="315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0787" y="914400"/>
            <a:ext cx="4719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What about “inherit the earth” passages?</a:t>
            </a:r>
            <a:endParaRPr lang="en-US" sz="2800" i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5798" y="1893944"/>
            <a:ext cx="4408989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Mt.5:5  /  Ps.37:11</a:t>
            </a:r>
          </a:p>
          <a:p>
            <a:pPr algn="ctr"/>
            <a:endParaRPr lang="en-US" sz="1050" dirty="0" smtClean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4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Jew = Palestine        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(Ps.37:9, 22, 29, 34)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4676" y="3733800"/>
            <a:ext cx="642572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Righteous enjoy the earth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- 1Pet.3:10-12</a:t>
            </a:r>
          </a:p>
          <a:p>
            <a:endParaRPr lang="en-US" sz="105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Righteous possess the land (Kingdom )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Isa.60:21</a:t>
            </a:r>
          </a:p>
          <a:p>
            <a:endParaRPr lang="en-US" sz="105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Righteous will inherit Heaven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- Mt.25:46; Rev.21:7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97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224" y="422042"/>
            <a:ext cx="2734191" cy="315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772350"/>
            <a:ext cx="4719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What about the word “forever”?</a:t>
            </a:r>
            <a:endParaRPr lang="en-US" sz="2800" i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373" y="1707170"/>
            <a:ext cx="5278956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Ps.78:69 - And He built His sanctuary like the heights, like the earth which He has founded </a:t>
            </a:r>
            <a:r>
              <a:rPr lang="en-US" sz="2400" b="1" u="sng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forever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”   </a:t>
            </a:r>
            <a:r>
              <a:rPr lang="en-US" sz="2400" b="1" dirty="0" smtClean="0">
                <a:solidFill>
                  <a:srgbClr val="00FFFF"/>
                </a:solidFill>
                <a:latin typeface="Arial Narrow" panose="020B0606020202030204" pitchFamily="34" charset="0"/>
              </a:rPr>
              <a:t>(Hebr. “o-</a:t>
            </a:r>
            <a:r>
              <a:rPr lang="en-US" sz="2400" b="1" dirty="0" err="1" smtClean="0">
                <a:solidFill>
                  <a:srgbClr val="00FFFF"/>
                </a:solidFill>
                <a:latin typeface="Arial Narrow" panose="020B0606020202030204" pitchFamily="34" charset="0"/>
              </a:rPr>
              <a:t>lawm</a:t>
            </a:r>
            <a:r>
              <a:rPr lang="en-US" sz="2400" b="1" dirty="0" smtClean="0">
                <a:solidFill>
                  <a:srgbClr val="00FFFF"/>
                </a:solidFill>
                <a:latin typeface="Arial Narrow" panose="020B0606020202030204" pitchFamily="34" charset="0"/>
              </a:rPr>
              <a:t>’”)</a:t>
            </a:r>
          </a:p>
          <a:p>
            <a:pPr algn="ctr"/>
            <a:endParaRPr lang="en-US" sz="1050" dirty="0" smtClean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1" y="4191000"/>
            <a:ext cx="8509182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Eph.3:1-11 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et. plan… salvation through Christ, not  earthly paradise</a:t>
            </a:r>
          </a:p>
          <a:p>
            <a:endParaRPr lang="en-US" sz="105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Gen.8:22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“while the earth </a:t>
            </a:r>
            <a:r>
              <a:rPr lang="en-US" sz="2400" b="1" dirty="0" err="1" smtClean="0">
                <a:solidFill>
                  <a:prstClr val="white"/>
                </a:solidFill>
                <a:latin typeface="Arial Narrow" panose="020B0606020202030204" pitchFamily="34" charset="0"/>
              </a:rPr>
              <a:t>remaineth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”</a:t>
            </a:r>
          </a:p>
          <a:p>
            <a:endParaRPr lang="en-US" sz="105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1Pet.1:3-5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  our hope is Heaven not an earthly paradise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1219" y="3064079"/>
            <a:ext cx="4559629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“of long duration”;  “age lasting”</a:t>
            </a:r>
          </a:p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Num.25:13   /  Heb.7:11-17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89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224" y="422042"/>
            <a:ext cx="2734191" cy="315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4854" y="914400"/>
            <a:ext cx="5319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Live on earth “forever”?</a:t>
            </a:r>
            <a:endParaRPr lang="en-US" sz="2800" i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8512" y="1703528"/>
            <a:ext cx="5612129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Heb.6:19-20</a:t>
            </a:r>
          </a:p>
          <a:p>
            <a:pPr algn="ctr"/>
            <a:endParaRPr lang="en-US" sz="1050" dirty="0" smtClean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4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Jesus entered into Heaven as our “forerunner”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221" y="3276600"/>
            <a:ext cx="5895293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Thayer’s 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One who comes in advance to a place whither the rest are to follow</a:t>
            </a:r>
          </a:p>
          <a:p>
            <a:endParaRPr lang="en-US" sz="105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Jn.14:1-6 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where did Christ go to prepare a place for us?</a:t>
            </a:r>
          </a:p>
          <a:p>
            <a:endParaRPr lang="en-US" sz="105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Isa.2:1-4; 11:1-10 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fulfillment began in Acts 2, harmony of those in the Kingdom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39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224" y="422042"/>
            <a:ext cx="2734191" cy="315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7350" y="914400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2Pet.3:13 </a:t>
            </a:r>
            <a:r>
              <a:rPr lang="en-US" sz="28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 we look for a new heavens &amp; earth “</a:t>
            </a:r>
            <a:r>
              <a:rPr lang="en-US" sz="2800" b="1" i="1" u="sng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according to His promise</a:t>
            </a:r>
            <a:r>
              <a:rPr lang="en-US" sz="28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”</a:t>
            </a:r>
            <a:endParaRPr lang="en-US" sz="28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031218"/>
            <a:ext cx="4408989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Jn.14:2;  Col.3:1;  1Ths.4:16-18</a:t>
            </a:r>
          </a:p>
          <a:p>
            <a:pPr algn="ctr"/>
            <a:endParaRPr lang="en-US" sz="2400" dirty="0" smtClean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4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1Jn.2:17</a:t>
            </a:r>
          </a:p>
          <a:p>
            <a:pPr algn="ctr"/>
            <a:endParaRPr lang="en-US" sz="1050" dirty="0" smtClean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4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Heb.12:1-3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67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</TotalTime>
  <Words>465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177</cp:revision>
  <dcterms:created xsi:type="dcterms:W3CDTF">2011-06-10T02:44:41Z</dcterms:created>
  <dcterms:modified xsi:type="dcterms:W3CDTF">2014-04-06T12:05:23Z</dcterms:modified>
</cp:coreProperties>
</file>