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1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FF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3033" y="228600"/>
            <a:ext cx="8520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</a:t>
            </a:r>
            <a:r>
              <a:rPr lang="en-US" sz="3600" b="1" cap="all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God’s </a:t>
            </a:r>
            <a:r>
              <a:rPr lang="en-US" sz="3600" b="1" cap="all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Leaders (2)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49917" y="3581400"/>
            <a:ext cx="327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elders / presbyter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Arial Black" pitchFamily="34" charset="0"/>
              </a:rPr>
              <a:t>overseer / bishop </a:t>
            </a:r>
            <a:endParaRPr lang="en-US" altLang="en-US" sz="24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shepherd / pastor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980159"/>
            <a:ext cx="59343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Ls.1 - 3 Words </a:t>
            </a:r>
            <a:endParaRPr lang="en-US" sz="2400" b="1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Ls.2 - Desire &amp; Motivation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Ls.3 &amp; 4 - Characteristics Needed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Ls.5 - A Man’s Family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5638799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Gal.5:22-23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0127" y="3739994"/>
            <a:ext cx="28296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1:5-11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97237" y="1126507"/>
            <a:ext cx="3541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Timothy at Ephesus (1Tim.1:3)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12907" y="1916920"/>
            <a:ext cx="2533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2866149"/>
            <a:ext cx="3541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Arial Black" pitchFamily="34" charset="0"/>
              </a:rPr>
              <a:t>Titus on Crete (Titus 1:5)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2907" y="3694385"/>
            <a:ext cx="2829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Titus 1:5-11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6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1311863"/>
            <a:ext cx="4530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Timothy &amp; Titus Lists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66800" y="1948454"/>
            <a:ext cx="56422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Spiritually minded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Self-controlled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Genuine interest in souls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Good relationship with others</a:t>
            </a:r>
          </a:p>
        </p:txBody>
      </p:sp>
    </p:spTree>
    <p:extLst>
      <p:ext uri="{BB962C8B-B14F-4D97-AF65-F5344CB8AC3E}">
        <p14:creationId xmlns:p14="http://schemas.microsoft.com/office/powerpoint/2010/main" val="13741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7434" y="1511918"/>
            <a:ext cx="45304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Spiritually Minded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90857" y="978923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1Tim.3:1-7;  Titus 1:5-11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1071" y="2664633"/>
            <a:ext cx="3526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Above Reproach (#1 on list)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729" y="3494957"/>
            <a:ext cx="6641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Respectable, of good behavior;  loving what is good  (#</a:t>
            </a:r>
            <a:r>
              <a:rPr lang="en-US" sz="2400" b="1" dirty="0">
                <a:latin typeface="Arial Narrow" panose="020B0606020202030204" pitchFamily="34" charset="0"/>
              </a:rPr>
              <a:t>5</a:t>
            </a:r>
            <a:r>
              <a:rPr lang="en-US" sz="2400" b="1" dirty="0" smtClean="0">
                <a:latin typeface="Arial Narrow" panose="020B0606020202030204" pitchFamily="34" charset="0"/>
              </a:rPr>
              <a:t> on list)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6035" y="4229155"/>
            <a:ext cx="171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1Ths.5:21-22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9930" y="3956009"/>
            <a:ext cx="1360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Rom.12:9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Php.4:8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Titus 2:14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590" y="5343435"/>
            <a:ext cx="6294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Not greedy of filthy lucre, greedy for money, covetous  (#13 on list)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949" y="5997844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1Pet.5:2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1696" y="1991274"/>
            <a:ext cx="288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Gal.6:1  </a:t>
            </a:r>
            <a:r>
              <a:rPr lang="en-US" sz="2400" b="1" dirty="0" smtClean="0">
                <a:latin typeface="Arial Narrow" panose="020B0606020202030204" pitchFamily="34" charset="0"/>
              </a:rPr>
              <a:t>vs.</a:t>
            </a:r>
            <a:r>
              <a:rPr lang="en-US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1Cor.3:1-3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0" grpId="0"/>
      <p:bldP spid="4" grpId="0"/>
      <p:bldP spid="12" grpId="0"/>
      <p:bldP spid="13" grpId="0"/>
      <p:bldP spid="15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79" y="177352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600"/>
            <a:ext cx="7699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Describing God’s Leaders</a:t>
            </a:r>
            <a:endParaRPr lang="en-US" sz="36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6971" y="2819983"/>
            <a:ext cx="125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Elders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14400" y="1226246"/>
            <a:ext cx="4530480" cy="270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The Lord Needs Men To Prepare Themselves…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1050" b="1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 Black" pitchFamily="34" charset="0"/>
              </a:rPr>
              <a:t>Help the work to progress…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046" y="1169208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31" y="1200742"/>
            <a:ext cx="733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77212" y="3947604"/>
            <a:ext cx="24852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1Cor.12:12-27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1Cor.12:13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Gal.3:26-27</a:t>
            </a:r>
          </a:p>
        </p:txBody>
      </p:sp>
    </p:spTree>
    <p:extLst>
      <p:ext uri="{BB962C8B-B14F-4D97-AF65-F5344CB8AC3E}">
        <p14:creationId xmlns:p14="http://schemas.microsoft.com/office/powerpoint/2010/main" val="8352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158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160</cp:revision>
  <dcterms:created xsi:type="dcterms:W3CDTF">2011-06-10T02:44:41Z</dcterms:created>
  <dcterms:modified xsi:type="dcterms:W3CDTF">2017-07-02T12:39:16Z</dcterms:modified>
</cp:coreProperties>
</file>