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93" r:id="rId3"/>
    <p:sldId id="298" r:id="rId4"/>
    <p:sldId id="299" r:id="rId5"/>
    <p:sldId id="300" r:id="rId6"/>
    <p:sldId id="301" r:id="rId7"/>
    <p:sldId id="302" r:id="rId8"/>
    <p:sldId id="303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FF00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698" y="1773527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653" y="136924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5346" y="874931"/>
            <a:ext cx="712861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Ls.1 - 3 Words (elder, overseer, shepherd)</a:t>
            </a:r>
            <a:endParaRPr lang="en-US" sz="2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Ls.2 - Desire &amp; Motivation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Ls.3 - Characteristics Needed (1)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Ls.4 </a:t>
            </a:r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- Characteristics 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Needed (2)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Ls.5 - A Man’s Family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734977" y="3752751"/>
            <a:ext cx="424935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husband of one wife?</a:t>
            </a:r>
          </a:p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children?</a:t>
            </a:r>
          </a:p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“faithful”?</a:t>
            </a:r>
          </a:p>
        </p:txBody>
      </p:sp>
    </p:spTree>
    <p:extLst>
      <p:ext uri="{BB962C8B-B14F-4D97-AF65-F5344CB8AC3E}">
        <p14:creationId xmlns:p14="http://schemas.microsoft.com/office/powerpoint/2010/main" val="251148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62000" y="1520500"/>
            <a:ext cx="4865650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1. Husband of one wife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818794"/>
            <a:ext cx="59133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latin typeface="Arial Narrow" panose="020B0606020202030204" pitchFamily="34" charset="0"/>
              </a:rPr>
              <a:t>Married, faithfulness to wife, faithful to only one woman, belonging to one woman?</a:t>
            </a:r>
          </a:p>
          <a:p>
            <a:pPr marL="457200" indent="-457200">
              <a:buAutoNum type="arabicPeriod"/>
            </a:pPr>
            <a:endParaRPr lang="en-US" sz="1200" b="1" dirty="0" smtClean="0"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Arial Narrow" panose="020B0606020202030204" pitchFamily="34" charset="0"/>
              </a:rPr>
              <a:t>Prohibition against polygamy?</a:t>
            </a:r>
          </a:p>
          <a:p>
            <a:pPr marL="457200" indent="-457200">
              <a:buAutoNum type="arabicPeriod"/>
            </a:pPr>
            <a:endParaRPr lang="en-US" sz="1200" b="1" dirty="0" smtClean="0"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Arial Narrow" panose="020B0606020202030204" pitchFamily="34" charset="0"/>
              </a:rPr>
              <a:t>One wife during one’s lifetime? 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8938" y="5117000"/>
            <a:ext cx="664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*Phrase also used of deacons in </a:t>
            </a: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1Tim.3:12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642" y="2240262"/>
            <a:ext cx="5840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1Tim.5:9 - “having been the wife of one man”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62000" y="1520500"/>
            <a:ext cx="4865650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1. Husband of one wife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2181" y="2312152"/>
            <a:ext cx="59133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Remarries after first wife died?</a:t>
            </a:r>
          </a:p>
          <a:p>
            <a:pPr marL="457200" indent="-457200">
              <a:buFontTx/>
              <a:buAutoNum type="arabicPeriod"/>
            </a:pPr>
            <a:endParaRPr lang="en-US" sz="1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Married a scripturally divorced woman?</a:t>
            </a:r>
          </a:p>
          <a:p>
            <a:pPr marL="457200" indent="-457200">
              <a:buFontTx/>
              <a:buAutoNum type="arabicPeriod"/>
            </a:pPr>
            <a:endParaRPr lang="en-US" sz="1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Remarries after scripturally divorcing his first wife? 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304" y="4701501"/>
            <a:ext cx="5457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*Each local work must make own decisions concerning such situations…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1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62000" y="1520500"/>
            <a:ext cx="4865650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. His wife  (1Tim.3:11)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818794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Dignified, grave, reverent - worthy of honor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Not malicious gossips - guards her tongue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Temperate, sober - alert, clear headed, in control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Faithful in all things - dependable, trustworthy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97" y="2234501"/>
            <a:ext cx="4987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*</a:t>
            </a:r>
            <a:r>
              <a:rPr lang="en-US" sz="2400" b="1" dirty="0" smtClean="0">
                <a:latin typeface="Arial Narrow" panose="020B0606020202030204" pitchFamily="34" charset="0"/>
              </a:rPr>
              <a:t>Deacon’s wives, elder’s wives, both?</a:t>
            </a:r>
          </a:p>
        </p:txBody>
      </p:sp>
    </p:spTree>
    <p:extLst>
      <p:ext uri="{BB962C8B-B14F-4D97-AF65-F5344CB8AC3E}">
        <p14:creationId xmlns:p14="http://schemas.microsoft.com/office/powerpoint/2010/main" val="82121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62000" y="1520500"/>
            <a:ext cx="4865650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. Having Children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0857" y="3050815"/>
            <a:ext cx="59133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He has to have at least one child (offspring) </a:t>
            </a:r>
          </a:p>
          <a:p>
            <a:pPr algn="ctr"/>
            <a:r>
              <a:rPr lang="en-US" sz="24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vs…</a:t>
            </a:r>
            <a:endParaRPr lang="en-US" sz="2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He has to have two or more?</a:t>
            </a:r>
          </a:p>
          <a:p>
            <a:pPr marL="457200" indent="-457200">
              <a:buFontTx/>
              <a:buAutoNum type="arabicPeriod"/>
            </a:pPr>
            <a:endParaRPr lang="en-US" sz="1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0002" y="4683512"/>
            <a:ext cx="619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*Children (one of more) in </a:t>
            </a: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Eph.6:4;  Lk.20:28-31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642" y="2240262"/>
            <a:ext cx="5840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1Tim.3:12 - same thing said about deacons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4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2927" y="1520500"/>
            <a:ext cx="5840366" cy="138499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4. The Importance Of Having “This Kind” Of           Offspring / Children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9507" y="3957234"/>
            <a:ext cx="65209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“For if a man does not know how to manage / rule his own household,  how will he take care of the church of God”</a:t>
            </a:r>
          </a:p>
          <a:p>
            <a:pPr marL="457200" indent="-457200">
              <a:buFontTx/>
              <a:buAutoNum type="arabicPeriod"/>
            </a:pPr>
            <a:endParaRPr lang="en-US" sz="1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927" y="3309384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1Tim.3:5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2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2927" y="1520499"/>
            <a:ext cx="5680673" cy="138499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Arial Black" pitchFamily="34" charset="0"/>
              </a:rPr>
              <a:t>5</a:t>
            </a: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. His Offspring / Children Must Have A Godly Character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927" y="3309384"/>
            <a:ext cx="7000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1Tim.3:4 </a:t>
            </a:r>
            <a:r>
              <a:rPr lang="en-US" sz="2400" b="1" dirty="0" smtClean="0">
                <a:latin typeface="Arial Narrow" panose="020B0606020202030204" pitchFamily="34" charset="0"/>
              </a:rPr>
              <a:t>- under control, in subjection, showing proper respect to their father 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1:6 </a:t>
            </a:r>
            <a:r>
              <a:rPr lang="en-US" sz="2400" b="1" dirty="0" smtClean="0">
                <a:latin typeface="Arial Narrow" panose="020B0606020202030204" pitchFamily="34" charset="0"/>
              </a:rPr>
              <a:t>- faithful, not living a wild lifestyle, not disobedient, not rebellious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2927" y="1520499"/>
            <a:ext cx="5680673" cy="138499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Arial Black" pitchFamily="34" charset="0"/>
              </a:rPr>
              <a:t>5</a:t>
            </a: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. His Offspring / Children Must Have A Godly Character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528" y="3085686"/>
            <a:ext cx="65209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Faithful Children???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One who is a follower of Christ (believer / Christian) </a:t>
            </a:r>
            <a:r>
              <a:rPr lang="en-US" sz="2400" b="1" i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or…</a:t>
            </a: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one who is faithful in the execution of the father’s commands or the discharge of duties</a:t>
            </a:r>
          </a:p>
          <a:p>
            <a:pPr marL="457200" indent="-457200">
              <a:buFontTx/>
              <a:buAutoNum type="arabicPeriod"/>
            </a:pPr>
            <a:endParaRPr lang="en-US" sz="1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4914483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Titus 1:6, 1:9, 3:8</a:t>
            </a:r>
          </a:p>
          <a:p>
            <a:pPr algn="ctr"/>
            <a:r>
              <a:rPr lang="en-US" sz="28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vs.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1Tim.4:12</a:t>
            </a:r>
            <a:endParaRPr lang="en-US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9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87829" y="1683298"/>
            <a:ext cx="519376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Qualifications imply congregational recognition and approval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3655367"/>
            <a:ext cx="2525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Ezek.34:11-15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8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441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181</cp:revision>
  <dcterms:created xsi:type="dcterms:W3CDTF">2011-06-10T02:44:41Z</dcterms:created>
  <dcterms:modified xsi:type="dcterms:W3CDTF">2017-07-02T12:40:45Z</dcterms:modified>
</cp:coreProperties>
</file>