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280" autoAdjust="0"/>
  </p:normalViewPr>
  <p:slideViewPr>
    <p:cSldViewPr snapToGrid="0">
      <p:cViewPr varScale="1">
        <p:scale>
          <a:sx n="65" d="100"/>
          <a:sy n="65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Shackleford" userId="f0f7def2ac98b5cf" providerId="LiveId" clId="{3952CD6D-29A8-45B9-A4CC-CAAA2C97CC94}"/>
    <pc:docChg chg="modSld">
      <pc:chgData name="Jason Shackleford" userId="f0f7def2ac98b5cf" providerId="LiveId" clId="{3952CD6D-29A8-45B9-A4CC-CAAA2C97CC94}" dt="2017-09-16T17:14:24.259" v="160"/>
      <pc:docMkLst>
        <pc:docMk/>
      </pc:docMkLst>
      <pc:sldChg chg="addSp delSp modSp modAnim">
        <pc:chgData name="Jason Shackleford" userId="f0f7def2ac98b5cf" providerId="LiveId" clId="{3952CD6D-29A8-45B9-A4CC-CAAA2C97CC94}" dt="2017-09-16T17:14:24.259" v="160"/>
        <pc:sldMkLst>
          <pc:docMk/>
          <pc:sldMk cId="3546085693" sldId="258"/>
        </pc:sldMkLst>
        <pc:spChg chg="add del mod">
          <ac:chgData name="Jason Shackleford" userId="f0f7def2ac98b5cf" providerId="LiveId" clId="{3952CD6D-29A8-45B9-A4CC-CAAA2C97CC94}" dt="2017-09-16T17:13:03.368" v="115"/>
          <ac:spMkLst>
            <pc:docMk/>
            <pc:sldMk cId="3546085693" sldId="258"/>
            <ac:spMk id="2" creationId="{DF5FDEBC-64EE-436D-A330-E9A142186EC4}"/>
          </ac:spMkLst>
        </pc:spChg>
        <pc:spChg chg="add mod">
          <ac:chgData name="Jason Shackleford" userId="f0f7def2ac98b5cf" providerId="LiveId" clId="{3952CD6D-29A8-45B9-A4CC-CAAA2C97CC94}" dt="2017-09-16T17:14:05.132" v="158" actId="403"/>
          <ac:spMkLst>
            <pc:docMk/>
            <pc:sldMk cId="3546085693" sldId="258"/>
            <ac:spMk id="3" creationId="{6F8A5529-FF57-4379-9461-25ACF66A8779}"/>
          </ac:spMkLst>
        </pc:spChg>
      </pc:sldChg>
      <pc:sldChg chg="modSp">
        <pc:chgData name="Jason Shackleford" userId="f0f7def2ac98b5cf" providerId="LiveId" clId="{3952CD6D-29A8-45B9-A4CC-CAAA2C97CC94}" dt="2017-09-16T17:02:11.198" v="105"/>
        <pc:sldMkLst>
          <pc:docMk/>
          <pc:sldMk cId="3709187203" sldId="259"/>
        </pc:sldMkLst>
        <pc:spChg chg="mod">
          <ac:chgData name="Jason Shackleford" userId="f0f7def2ac98b5cf" providerId="LiveId" clId="{3952CD6D-29A8-45B9-A4CC-CAAA2C97CC94}" dt="2017-09-16T17:02:11.198" v="105"/>
          <ac:spMkLst>
            <pc:docMk/>
            <pc:sldMk cId="3709187203" sldId="259"/>
            <ac:spMk id="3099" creationId="{D90ADECB-2F42-4806-9A14-25797D8CA261}"/>
          </ac:spMkLst>
        </pc:spChg>
      </pc:sldChg>
      <pc:sldChg chg="modSp">
        <pc:chgData name="Jason Shackleford" userId="f0f7def2ac98b5cf" providerId="LiveId" clId="{3952CD6D-29A8-45B9-A4CC-CAAA2C97CC94}" dt="2017-09-16T12:05:04.001" v="59" actId="20577"/>
        <pc:sldMkLst>
          <pc:docMk/>
          <pc:sldMk cId="2528379049" sldId="261"/>
        </pc:sldMkLst>
        <pc:spChg chg="mod">
          <ac:chgData name="Jason Shackleford" userId="f0f7def2ac98b5cf" providerId="LiveId" clId="{3952CD6D-29A8-45B9-A4CC-CAAA2C97CC94}" dt="2017-09-16T12:05:04.001" v="59" actId="20577"/>
          <ac:spMkLst>
            <pc:docMk/>
            <pc:sldMk cId="2528379049" sldId="261"/>
            <ac:spMk id="3099" creationId="{7A87D5EF-8198-4335-B38F-EF14EF0DE924}"/>
          </ac:spMkLst>
        </pc:spChg>
      </pc:sldChg>
      <pc:sldChg chg="modSp">
        <pc:chgData name="Jason Shackleford" userId="f0f7def2ac98b5cf" providerId="LiveId" clId="{3952CD6D-29A8-45B9-A4CC-CAAA2C97CC94}" dt="2017-09-16T17:04:39.674" v="112"/>
        <pc:sldMkLst>
          <pc:docMk/>
          <pc:sldMk cId="758470962" sldId="263"/>
        </pc:sldMkLst>
        <pc:spChg chg="mod">
          <ac:chgData name="Jason Shackleford" userId="f0f7def2ac98b5cf" providerId="LiveId" clId="{3952CD6D-29A8-45B9-A4CC-CAAA2C97CC94}" dt="2017-09-16T17:04:39.674" v="112"/>
          <ac:spMkLst>
            <pc:docMk/>
            <pc:sldMk cId="758470962" sldId="263"/>
            <ac:spMk id="3099" creationId="{06D440ED-3707-41A4-AE01-7AD0450302E3}"/>
          </ac:spMkLst>
        </pc:spChg>
      </pc:sldChg>
      <pc:sldChg chg="modSp">
        <pc:chgData name="Jason Shackleford" userId="f0f7def2ac98b5cf" providerId="LiveId" clId="{3952CD6D-29A8-45B9-A4CC-CAAA2C97CC94}" dt="2017-09-16T17:00:27.982" v="104"/>
        <pc:sldMkLst>
          <pc:docMk/>
          <pc:sldMk cId="2783049661" sldId="265"/>
        </pc:sldMkLst>
        <pc:spChg chg="mod">
          <ac:chgData name="Jason Shackleford" userId="f0f7def2ac98b5cf" providerId="LiveId" clId="{3952CD6D-29A8-45B9-A4CC-CAAA2C97CC94}" dt="2017-09-16T17:00:27.982" v="104"/>
          <ac:spMkLst>
            <pc:docMk/>
            <pc:sldMk cId="2783049661" sldId="265"/>
            <ac:spMk id="3099" creationId="{02772B86-EDCA-4815-9719-8B7F2F7EB69E}"/>
          </ac:spMkLst>
        </pc:spChg>
      </pc:sldChg>
      <pc:sldChg chg="modSp">
        <pc:chgData name="Jason Shackleford" userId="f0f7def2ac98b5cf" providerId="LiveId" clId="{3952CD6D-29A8-45B9-A4CC-CAAA2C97CC94}" dt="2017-09-16T16:59:54.013" v="97"/>
        <pc:sldMkLst>
          <pc:docMk/>
          <pc:sldMk cId="640044724" sldId="268"/>
        </pc:sldMkLst>
        <pc:spChg chg="mod">
          <ac:chgData name="Jason Shackleford" userId="f0f7def2ac98b5cf" providerId="LiveId" clId="{3952CD6D-29A8-45B9-A4CC-CAAA2C97CC94}" dt="2017-09-16T16:59:54.013" v="97"/>
          <ac:spMkLst>
            <pc:docMk/>
            <pc:sldMk cId="640044724" sldId="268"/>
            <ac:spMk id="3099" creationId="{0FA141C1-A8EA-45D8-91C5-375F546B64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BE151-13C3-4FD4-90D1-57ADC406A8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515753-2767-45CB-85D3-DAE0B9FE80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39163A-0C76-4404-9B43-9C5285EF50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CFF1-156F-4919-A3D6-1A1761294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42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8DF2BB-571B-48F2-9245-639F858FDD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22C00F-8B5E-4BE1-A137-79F1DFD51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26597E-F05E-4246-9983-6A7736E5A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A51E5-2B0E-45F5-AE08-637E769CFF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4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4AD263-CFC8-4CCF-BFF0-D70B5EB36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6C192E-893A-426F-A548-F8F0FF52BD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3E3774-A85F-41FB-B248-DB259C59DE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AD77A-F4D4-424D-90D2-4CD7ECB90B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914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47C501-257E-4437-B1F0-CBDA76574F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609473-5DC4-4501-8B77-89C60F1F6D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1208A0-670C-4F7F-BE4E-6C6B5DD90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C3180-E0E1-49DA-912F-F948E3B6D5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155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1351A1-DC57-45AE-AC54-22F292918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B129DE-17CC-4EC3-9AA8-999C1667B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36969C-5C21-471A-BADB-2AB8FBFB53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C5EE2-F3AE-4A5B-9A5A-17FF8CB5F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712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CAF4E9-7076-4B4A-90F9-411FCF8D06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B24318-1EB1-4FD2-877B-6D7333DB6F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269D46-6E4B-4D99-B296-28339E8980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A9310-8F02-4BE9-A54D-1B4D8BB47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433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928CD4-5C3F-479A-B658-BEF6308413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A5A47D-6E59-4887-9FC8-3D0263C5A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5DAB20-F03A-4A32-82C8-311B8B262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0B4F3-2C29-45AB-BD9E-28401F9AD1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306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EEC9CE-75E5-4808-902C-2831A25EE4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85DEE7-B6DC-45F0-B2AC-8A045374C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6F2DE3E-6A3B-4FD9-84FA-2A9582FA7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30794-806D-478E-9C8C-9068C9A398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74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9070ED8-3B03-423A-B5AA-CEB68F015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AE835F-7E5C-4040-8D59-1BDE325612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859175-D245-4CCE-B02A-3FB19077EA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B8114-8AA6-442B-B417-7B430D896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856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89D95DA-7B25-44E9-8C10-B44CF7B628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6E19E5-08F9-4019-88E7-939A085B3B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087964-2BA2-4B4B-9A38-C55878B0D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6996-7782-41EC-81F9-29E20F0F2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102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5101F0-451A-417E-BC03-9212A2660F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1D0D8A-1495-49B6-AC9E-7665072640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0E38B7-64A2-42FD-8F9C-EE91E5B031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BC8A-05FF-4BFA-93FC-1ADE8D68B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60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00B46D-8049-42FE-9712-6FB79C8E0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592897-1FB4-43B4-A02D-9A4EF7B6D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2C7468-5EED-45DB-8184-F6C35AFE0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E042-F08D-41FB-8C42-6269BEC7D6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107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D160F7-96CE-4DA7-9035-0FD278D9DB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C23B00-5E83-4E89-9CF2-50800B881F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A6460A-65A5-405C-B4D9-EA7A633CF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AF906-9324-4969-A81E-971A6D41D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602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51C971-ED49-4E82-ACD4-7E426DCA25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A54976-2E65-4C3A-AFE9-F81947348D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24930D-990E-4E8A-87A5-F0A88EECFA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EFB48-4321-4049-95F6-D06E256C4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309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595FCB-F6D3-4B0F-8A0D-E5F522D81A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2599FF-90BD-4972-ABD8-80EBAA8623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6A14B4-471E-4B08-B04C-18E40BD5E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22E4-C495-4970-9AAD-CE4E8068BE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85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AF1466-6551-441F-9778-DC59318E9F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2E1F13-CB38-439B-B8CE-5A4E99DA40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033179-4647-4FD2-9822-C7F4C4CE75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7E444-35A3-4DF2-957A-8845FC6263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344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44BC85-3A69-40B1-87C9-EA232F0AF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C5BE88-B5BC-46EA-8BD8-ABDAC4AE7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F0BF83-E7A1-4891-B1DE-0C06B3C927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1D963-6211-46DF-A4C0-F05508A756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684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2FAE25-01C3-4A69-B0AC-04A1F42DE6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8E2C57-79A0-4E9B-8280-3B50919801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3FD5A6-2F16-4ED8-AF38-AFA14DF342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EC45F-AED9-46DB-8777-6799E5B1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177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2D94F5-DD69-4854-9191-FD2DDC9FA6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00B047-5F02-4365-8A88-CAB2967CDE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9AA56-05B0-424F-8FB5-EAF4A97C2E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5AD15-2F00-4D02-9E55-B8F5884A7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69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371B1DA-0A75-408C-8A92-31289EA0D0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EE3380-E5FF-44DC-B78D-6EB7E0B0C9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A3D00DC-BE94-4BF1-9E2F-35D02BE655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223FE-1FA2-42B6-95AF-B242CFB60E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127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BF333F1-1C3B-41E7-BCD7-A63AE49586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9F1AE3-0A73-4858-90F1-37214A0239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C54B048-3DD6-486F-86A1-EC8648537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17ECA-BE62-41F2-B4C2-4CEA987E7D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032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0E24B2-61ED-44DB-B223-FCE310530A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C3E275-03E0-4D78-9C42-25E7AB575A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DDC3BF-C16C-427D-AFFC-1D03B9A743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65CFD-8CB4-49B3-9AFC-38F64CCDD0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90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C614B1-A49B-46E8-BFFF-C990B4AF6D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9B5698-7EB7-4E4F-8B1B-7746C74CF2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E88094-A490-4D1E-BE37-E5D2C1987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66A96-703F-412F-98F3-F2B292588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968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7A9E5-B733-4E4E-B1F9-A0C4DAA2A2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B1EA9C-798A-44F8-8493-F30CB92D75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A91128-7E6F-44BC-8753-7C3120024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AAC13-D00C-4FBD-86A4-48A3881AD1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149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C6D55D-29AF-4B7E-997C-CBCD346C3D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ECA341-55BC-4151-9DC7-B886C895BC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D03906-9545-49E6-8FCF-814105810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6DF4-BFC8-4B0D-82D8-F610860D0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792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6E27E0-ED90-4712-87A1-9CF98267BA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B61FD-5773-4EDE-B22D-10F1F5789F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F204D1-4626-45D0-A38A-9829794CE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AE613-84D0-43E5-A834-CDC6046A6F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363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F6193B-869F-40DC-BE34-9B06D5841C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1E88F6-D974-4EBE-BBFB-5E5F09BB2A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9FE0ED-217D-4A57-8BA7-598962FCFD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52C72-37B3-4EA1-A0C7-58EA27FA17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29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7C3F5B-7810-459B-85EF-6F5D5B0929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804B95-390C-4C8E-A494-85794AE32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73630B-1348-46F9-B575-7B4C5D9A39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B70B9-A916-4D08-9C1A-A7D064CBA5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13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621FC12-0829-4E09-95DC-687C216B4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DDF515E-42AE-4B70-BBE1-87E78BEE0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0EA277-2F32-42FB-91A9-FE8248138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15427-7A91-4215-B99B-F04E298CEA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46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6AC7BA-FFA5-4F36-B030-3E59B54193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FCBA96-D81A-4EEB-B064-DF7DAF272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70AD37-6807-4E9E-8E21-B9AB6CBFA5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87ADA-421E-4E63-8513-3FB93F744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49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1E0E150-083C-4FAE-9300-FA0B814692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70F154-CF74-4165-93AF-B6225B6C57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D4CAD7-7886-4DAE-9F85-51A4C094B4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2EEE1-69F3-438B-8E1F-0BCC5DCFA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54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5527E-3DC8-4580-B623-2E70B0F4C7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076524-94FC-40E2-9680-A9D4AB17A4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CC413-2984-48C8-A708-AB3CEEA29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BB1A1-6205-4FB3-B361-0629C6FDDB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61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77EA63-6799-42A9-83A4-826CA234D7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AE6ACD-D2B9-440D-AD0D-62ECA77EE4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A8BD27-F644-4CBD-8A88-C70834CF37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5F050-9281-41CB-810D-D323B145D8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96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AFB742A-22EF-4A38-ACAA-FE7ADEEFF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44381A3-D4AE-41D9-A520-A07D7F4CB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A1C7976-D7F1-4A5E-AB32-CD711C79EB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E4734B9-8F15-4A37-99F2-3D2B868290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1B55D35-D318-4848-B741-ECAE120E4B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47AABAF-3A28-4EE5-A79A-D50500BB2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151" descr="faith that has a resting place_c_nv">
            <a:extLst>
              <a:ext uri="{FF2B5EF4-FFF2-40B4-BE49-F238E27FC236}">
                <a16:creationId xmlns:a16="http://schemas.microsoft.com/office/drawing/2014/main" id="{0A9EEAB4-A67F-4B46-B567-3AA4B96A2F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49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4C78B3-EF6F-4A7C-A28A-64033BB83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9DE1112-959E-4DFA-A36D-7D58C3CC4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A26330C-F06D-4FE9-A0E8-C83B66E8A0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0E16435-417E-4C12-8E2F-1E6E245715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9BC597D-52CC-4E50-A4EE-25E1459C26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985DE98-B7F7-4F80-807E-582C56759E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47" descr="faith that has a resting place_t_nv">
            <a:extLst>
              <a:ext uri="{FF2B5EF4-FFF2-40B4-BE49-F238E27FC236}">
                <a16:creationId xmlns:a16="http://schemas.microsoft.com/office/drawing/2014/main" id="{F6ABB57B-E4D3-4739-A7BE-0E23D059FA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18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5D5767C-EC0A-47C7-BB20-CEFF66B7E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6000C73-C56E-4CE2-8114-185219E04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300E8A7E-2029-44E7-8C77-98FFE4EF03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B9A949A7-427D-4D43-87AD-F536D1EF6E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9840EB1C-797A-4B15-BA7F-ED00C83FB5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0668BCC-124F-4285-B190-04FE147205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079" name="Picture 95" descr="faith that has a resting place_cb">
            <a:extLst>
              <a:ext uri="{FF2B5EF4-FFF2-40B4-BE49-F238E27FC236}">
                <a16:creationId xmlns:a16="http://schemas.microsoft.com/office/drawing/2014/main" id="{4AAC8CC7-48C0-49E0-8656-B76E262975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15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>
            <a:extLst>
              <a:ext uri="{FF2B5EF4-FFF2-40B4-BE49-F238E27FC236}">
                <a16:creationId xmlns:a16="http://schemas.microsoft.com/office/drawing/2014/main" id="{E212054B-4404-4CEF-A433-3A41FAF1857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pPr eaLnBrk="1" hangingPunct="1"/>
            <a:endParaRPr lang="en-US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2647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>
            <a:extLst>
              <a:ext uri="{FF2B5EF4-FFF2-40B4-BE49-F238E27FC236}">
                <a16:creationId xmlns:a16="http://schemas.microsoft.com/office/drawing/2014/main" id="{B4CFAD01-6B32-4C61-B9E5-7538C90C60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2727" y="1981200"/>
            <a:ext cx="10764982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Scriptures Have Sufficient Evidence to Bring Us to Faith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Scriptures tell us about Jesus.</a:t>
            </a:r>
          </a:p>
          <a:p>
            <a:pPr marL="1028700" lvl="1" indent="-571500" algn="l" eaLnBrk="1" hangingPunct="1">
              <a:buFont typeface="Arial" panose="020B0604020202020204" pitchFamily="34" charset="0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one reads about the character and nature of Jesus it will bring him to faith (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20:30-31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1028700" lvl="1" indent="-571500" algn="l" eaLnBrk="1" hangingPunct="1">
              <a:buFont typeface="Arial" panose="020B0604020202020204" pitchFamily="34" charset="0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also the testimony of the witnesses (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1:8;                          2 Pet. 1:16-18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00594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>
            <a:extLst>
              <a:ext uri="{FF2B5EF4-FFF2-40B4-BE49-F238E27FC236}">
                <a16:creationId xmlns:a16="http://schemas.microsoft.com/office/drawing/2014/main" id="{279D658B-4E29-4DD4-888F-A82C993F8FC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6916" y="1981200"/>
            <a:ext cx="10648336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Scriptures Have Sufficient Evidence to Bring Us to Faith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has revealed Himself to us in a book.</a:t>
            </a:r>
          </a:p>
          <a:p>
            <a:pPr marL="1028700" lvl="1" indent="-571500" algn="l" eaLnBrk="1" hangingPunct="1">
              <a:buFont typeface="Arial" panose="020B0604020202020204" pitchFamily="34" charset="0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overlook the importance of the Bible in bringing people to faith (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Jm. 1:18-19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1028700" lvl="1" indent="-571500" algn="l" eaLnBrk="1" hangingPunct="1">
              <a:buFont typeface="Arial" panose="020B0604020202020204" pitchFamily="34" charset="0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certain things must be laid aside (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Jm. 1:21; 2 Pet. 3:3-4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729977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>
            <a:extLst>
              <a:ext uri="{FF2B5EF4-FFF2-40B4-BE49-F238E27FC236}">
                <a16:creationId xmlns:a16="http://schemas.microsoft.com/office/drawing/2014/main" id="{0FA141C1-A8EA-45D8-91C5-375F546B64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8929" y="1981200"/>
            <a:ext cx="1088431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Scriptures Have Sufficient Evidence to Bring Us to Faith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 of God will not bring everyone to faith            (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1:18-22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l" eaLnBrk="1" hangingPunct="1">
              <a:buFont typeface="Arial" panose="020B0604020202020204" pitchFamily="34" charset="0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get so carried away with human wisdom that they will not hear the word.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Philosophies and human wisdom will not bring us to an acceptable faith in God.</a:t>
            </a:r>
          </a:p>
        </p:txBody>
      </p:sp>
    </p:spTree>
    <p:extLst>
      <p:ext uri="{BB962C8B-B14F-4D97-AF65-F5344CB8AC3E}">
        <p14:creationId xmlns:p14="http://schemas.microsoft.com/office/powerpoint/2010/main" val="640044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6CE7E0B-1F46-493C-986F-288F02FD33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9800" y="685800"/>
            <a:ext cx="7772400" cy="5791200"/>
          </a:xfrm>
        </p:spPr>
        <p:txBody>
          <a:bodyPr/>
          <a:lstStyle/>
          <a:p>
            <a:pPr eaLnBrk="1" hangingPunct="1">
              <a:defRPr/>
            </a:pPr>
            <a:endParaRPr lang="en-US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alt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comes by hearing the word of God 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10:17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eaLnBrk="1" hangingPunct="1">
              <a:defRPr/>
            </a:pPr>
            <a:endParaRPr lang="en-US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alt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 of God (the gospel) is the power of God to salvation 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1:16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eaLnBrk="1" hangingPunct="1">
              <a:defRPr/>
            </a:pPr>
            <a:endParaRPr lang="en-US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8751581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>
            <a:extLst>
              <a:ext uri="{FF2B5EF4-FFF2-40B4-BE49-F238E27FC236}">
                <a16:creationId xmlns:a16="http://schemas.microsoft.com/office/drawing/2014/main" id="{E212054B-4404-4CEF-A433-3A41FAF1857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pPr eaLnBrk="1" hangingPunct="1"/>
            <a:endParaRPr lang="en-US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463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8A5529-FF57-4379-9461-25ACF66A8779}"/>
              </a:ext>
            </a:extLst>
          </p:cNvPr>
          <p:cNvSpPr txBox="1"/>
          <p:nvPr/>
        </p:nvSpPr>
        <p:spPr>
          <a:xfrm>
            <a:off x="4645742" y="619432"/>
            <a:ext cx="6563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Bedrocks of an Acceptable Faith</a:t>
            </a:r>
          </a:p>
        </p:txBody>
      </p:sp>
    </p:spTree>
    <p:extLst>
      <p:ext uri="{BB962C8B-B14F-4D97-AF65-F5344CB8AC3E}">
        <p14:creationId xmlns:p14="http://schemas.microsoft.com/office/powerpoint/2010/main" val="3546085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>
            <a:extLst>
              <a:ext uri="{FF2B5EF4-FFF2-40B4-BE49-F238E27FC236}">
                <a16:creationId xmlns:a16="http://schemas.microsoft.com/office/drawing/2014/main" id="{D90ADECB-2F42-4806-9A14-25797D8CA26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34291" y="1981200"/>
            <a:ext cx="10737273" cy="4191000"/>
          </a:xfrm>
        </p:spPr>
        <p:txBody>
          <a:bodyPr/>
          <a:lstStyle/>
          <a:p>
            <a:pPr algn="l" eaLnBrk="1" hangingPunct="1"/>
            <a:r>
              <a:rPr lang="en-US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three essentials to an acceptable faith.</a:t>
            </a:r>
          </a:p>
          <a:p>
            <a:pPr algn="l" eaLnBrk="1" hangingPunct="1">
              <a:buFontTx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Faith must be based upon the word of God                           	(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Rom. 10:17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algn="l" eaLnBrk="1" hangingPunct="1">
              <a:buFontTx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We must have trust (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Heb. 11:6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algn="l" eaLnBrk="1" hangingPunct="1">
              <a:buFontTx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We must have obedience (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Rom. 1:5; 6:16; 16:26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91872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>
            <a:extLst>
              <a:ext uri="{FF2B5EF4-FFF2-40B4-BE49-F238E27FC236}">
                <a16:creationId xmlns:a16="http://schemas.microsoft.com/office/drawing/2014/main" id="{3C26909E-220B-4E07-A5E9-4F66C09654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78873" y="1981200"/>
            <a:ext cx="10848109" cy="4191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basic concepts of how people come to faith.</a:t>
            </a:r>
            <a:endParaRPr lang="en-US" alt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buFontTx/>
              <a:buAutoNum type="arabicPeriod"/>
              <a:defRPr/>
            </a:pPr>
            <a:r>
              <a:rPr lang="en-US" alt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person comes to faith by a direct working of the Holy Spirit, separate and apart from the word of God.</a:t>
            </a:r>
          </a:p>
        </p:txBody>
      </p:sp>
    </p:spTree>
    <p:extLst>
      <p:ext uri="{BB962C8B-B14F-4D97-AF65-F5344CB8AC3E}">
        <p14:creationId xmlns:p14="http://schemas.microsoft.com/office/powerpoint/2010/main" val="803746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>
            <a:extLst>
              <a:ext uri="{FF2B5EF4-FFF2-40B4-BE49-F238E27FC236}">
                <a16:creationId xmlns:a16="http://schemas.microsoft.com/office/drawing/2014/main" id="{7A87D5EF-8198-4335-B38F-EF14EF0DE9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78873" y="1981200"/>
            <a:ext cx="10751127" cy="4191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basic concepts of how people come to faith.</a:t>
            </a:r>
          </a:p>
          <a:p>
            <a:pPr algn="l" eaLnBrk="1" hangingPunct="1">
              <a:buFontTx/>
              <a:buAutoNum type="arabicPeriod" startAt="2"/>
              <a:defRPr/>
            </a:pPr>
            <a:r>
              <a:rPr lang="en-US" alt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Faith comes from the word of God, but before faith can be produced in the heart there must be a direct working of Holy Spirit upon one’s heart.</a:t>
            </a:r>
            <a:endParaRPr lang="en-US" alt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37904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CEBD6E7-D8EE-4127-A9D2-456B108C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518A8-A791-4597-89E4-2AFB261BC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Scriptures teach that man is so depraved that he is unable, without a direct enabling power of the Holy Spirit, to obey the gospel of the Son of God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-- J.B. Moody</a:t>
            </a:r>
          </a:p>
        </p:txBody>
      </p:sp>
    </p:spTree>
    <p:extLst>
      <p:ext uri="{BB962C8B-B14F-4D97-AF65-F5344CB8AC3E}">
        <p14:creationId xmlns:p14="http://schemas.microsoft.com/office/powerpoint/2010/main" val="76859077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>
            <a:extLst>
              <a:ext uri="{FF2B5EF4-FFF2-40B4-BE49-F238E27FC236}">
                <a16:creationId xmlns:a16="http://schemas.microsoft.com/office/drawing/2014/main" id="{06D440ED-3707-41A4-AE01-7AD0450302E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26473" y="1981200"/>
            <a:ext cx="11069782" cy="4191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basic concepts of how people come to faith.</a:t>
            </a:r>
          </a:p>
          <a:p>
            <a:pPr algn="l" eaLnBrk="1" hangingPunct="1">
              <a:buFontTx/>
              <a:buAutoNum type="arabicPeriod" startAt="3"/>
              <a:defRPr/>
            </a:pPr>
            <a:r>
              <a:rPr lang="en-US" alt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Holy Spirit brings us to faith, but He does so by the word that He has inspired.</a:t>
            </a:r>
          </a:p>
          <a:p>
            <a:pPr eaLnBrk="1" hangingPunct="1">
              <a:defRPr/>
            </a:pPr>
            <a:r>
              <a:rPr lang="en-US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IS THE BIBLICAL CONCEPT</a:t>
            </a:r>
          </a:p>
        </p:txBody>
      </p:sp>
    </p:spTree>
    <p:extLst>
      <p:ext uri="{BB962C8B-B14F-4D97-AF65-F5344CB8AC3E}">
        <p14:creationId xmlns:p14="http://schemas.microsoft.com/office/powerpoint/2010/main" val="7584709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>
            <a:extLst>
              <a:ext uri="{FF2B5EF4-FFF2-40B4-BE49-F238E27FC236}">
                <a16:creationId xmlns:a16="http://schemas.microsoft.com/office/drawing/2014/main" id="{7358145A-4931-42A8-BF81-B8146C4F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2727" y="1981200"/>
            <a:ext cx="108204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Comes By the Word of God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doubt, the Holy spirit brings us to faith                                   (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16:8-11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we must be careful to remember that the Spirit does so through the word (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10:17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two passages must harmonize.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10639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>
            <a:extLst>
              <a:ext uri="{FF2B5EF4-FFF2-40B4-BE49-F238E27FC236}">
                <a16:creationId xmlns:a16="http://schemas.microsoft.com/office/drawing/2014/main" id="{02772B86-EDCA-4815-9719-8B7F2F7EB69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51163" y="1981200"/>
            <a:ext cx="10848109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Comes By the Word of God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sufficient to bring us to faith.</a:t>
            </a:r>
          </a:p>
          <a:p>
            <a:pPr marL="1028700" lvl="1" indent="-571500" algn="l" eaLnBrk="1" hangingPunct="1">
              <a:buFont typeface="Arial" panose="020B0604020202020204" pitchFamily="34" charset="0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it doesn’t, nothing will (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16:27-30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so many hear but don’t respond?</a:t>
            </a:r>
          </a:p>
          <a:p>
            <a:pPr marL="914400" lvl="1" indent="-457200" algn="l" eaLnBrk="1" hangingPunct="1">
              <a:buFont typeface="Arial" panose="020B0604020202020204" pitchFamily="34" charset="0"/>
              <a:buChar char="—"/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 must fall on the right kind of heart if it is to bring forth faith (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8:11, 15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13:10-15)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30496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482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Custom Design</vt:lpstr>
      <vt:lpstr>Default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Shackleford</dc:creator>
  <cp:lastModifiedBy>Jason Shackleford</cp:lastModifiedBy>
  <cp:revision>3</cp:revision>
  <dcterms:created xsi:type="dcterms:W3CDTF">2017-07-31T13:13:29Z</dcterms:created>
  <dcterms:modified xsi:type="dcterms:W3CDTF">2017-09-16T17:14:30Z</dcterms:modified>
</cp:coreProperties>
</file>