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73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ackleford" userId="f0f7def2ac98b5cf" providerId="LiveId" clId="{5BE9A69E-6E7D-4BFC-9B6C-C37214C0696F}"/>
    <pc:docChg chg="modSld">
      <pc:chgData name="Jason Shackleford" userId="f0f7def2ac98b5cf" providerId="LiveId" clId="{5BE9A69E-6E7D-4BFC-9B6C-C37214C0696F}" dt="2017-09-15T20:05:10.320" v="14"/>
      <pc:docMkLst>
        <pc:docMk/>
      </pc:docMkLst>
      <pc:sldChg chg="modSp">
        <pc:chgData name="Jason Shackleford" userId="f0f7def2ac98b5cf" providerId="LiveId" clId="{5BE9A69E-6E7D-4BFC-9B6C-C37214C0696F}" dt="2017-09-15T14:08:27.769" v="0"/>
        <pc:sldMkLst>
          <pc:docMk/>
          <pc:sldMk cId="4003284370" sldId="263"/>
        </pc:sldMkLst>
        <pc:spChg chg="mod">
          <ac:chgData name="Jason Shackleford" userId="f0f7def2ac98b5cf" providerId="LiveId" clId="{5BE9A69E-6E7D-4BFC-9B6C-C37214C0696F}" dt="2017-09-15T14:08:27.769" v="0"/>
          <ac:spMkLst>
            <pc:docMk/>
            <pc:sldMk cId="4003284370" sldId="263"/>
            <ac:spMk id="3099" creationId="{EAFC3E45-DDB9-438F-A20D-5549DACDFF6F}"/>
          </ac:spMkLst>
        </pc:spChg>
      </pc:sldChg>
      <pc:sldChg chg="modSp modAnim">
        <pc:chgData name="Jason Shackleford" userId="f0f7def2ac98b5cf" providerId="LiveId" clId="{5BE9A69E-6E7D-4BFC-9B6C-C37214C0696F}" dt="2017-09-15T14:20:28.265" v="10"/>
        <pc:sldMkLst>
          <pc:docMk/>
          <pc:sldMk cId="3001357322" sldId="265"/>
        </pc:sldMkLst>
        <pc:spChg chg="mod">
          <ac:chgData name="Jason Shackleford" userId="f0f7def2ac98b5cf" providerId="LiveId" clId="{5BE9A69E-6E7D-4BFC-9B6C-C37214C0696F}" dt="2017-09-15T14:20:28.265" v="10"/>
          <ac:spMkLst>
            <pc:docMk/>
            <pc:sldMk cId="3001357322" sldId="265"/>
            <ac:spMk id="3099" creationId="{99AA2261-02FB-4FE5-A5B3-5F7B315E84E3}"/>
          </ac:spMkLst>
        </pc:spChg>
      </pc:sldChg>
      <pc:sldChg chg="modSp">
        <pc:chgData name="Jason Shackleford" userId="f0f7def2ac98b5cf" providerId="LiveId" clId="{5BE9A69E-6E7D-4BFC-9B6C-C37214C0696F}" dt="2017-09-15T20:05:10.320" v="14"/>
        <pc:sldMkLst>
          <pc:docMk/>
          <pc:sldMk cId="3131747537" sldId="266"/>
        </pc:sldMkLst>
        <pc:spChg chg="mod">
          <ac:chgData name="Jason Shackleford" userId="f0f7def2ac98b5cf" providerId="LiveId" clId="{5BE9A69E-6E7D-4BFC-9B6C-C37214C0696F}" dt="2017-09-15T20:05:10.320" v="14"/>
          <ac:spMkLst>
            <pc:docMk/>
            <pc:sldMk cId="3131747537" sldId="266"/>
            <ac:spMk id="3099" creationId="{BE8552C6-5A88-4CE9-A55F-7F46EAF7EA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79DE7B-A422-46E0-83B5-C83D91FD9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9AB19-2CC0-4EC2-8D96-271F77128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67AF7-2B26-4F78-93AD-D265956E1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CBF7-1813-4C2F-9556-B9C6CE71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35F8D-64F7-4766-8C93-AB39EB0FE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014CE1-ED92-4374-AECC-07202E824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B6E905-2F32-409B-8C97-0EAB09266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60BD-B297-4EBC-802E-1D077D450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1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D7D307-E358-435A-835E-7F9F1615F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3019E2-E699-445C-9DE8-668AB3AA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2B5CF-2F7C-46A0-A6A1-757CCE6E0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73A8-F704-4CE4-8E32-63A85FA23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95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9BF968-BB39-4A99-99AC-830FD2739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EBD9DF-BD0F-4AE4-9A1C-4774FBD05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132E3B-FEC5-42CE-8EDB-CC6E8DDE5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0EBD-88A1-4088-951C-ECBB9AFC5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2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FD1AE-BF90-4C1F-B5AA-ACD77C4DE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7F59B-FBE1-4859-88D8-898CBBA56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E22916-B8B3-4835-AE76-ABDF51653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188E-3F77-41F9-8346-CD097CDFB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0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6CD55A-1072-4518-801D-D27BD793E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44F754-9948-418B-9D61-C713CCBA4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793C9-EA60-47D5-A65F-6290A7A51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D7CF-2DBA-4AD5-A7E3-CCF0F9FD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0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C54DD-F6B0-4B9D-8277-A032FCCF0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4FC10-6E59-4B2D-B564-482642141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54EA-AC41-47F8-B2C0-19798581B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D678-F783-4AA3-8514-006134F89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2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66783-FA7D-4F98-96C5-F5BC46279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B6E836-5BE3-44BD-B5DA-CD93F93E6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05AE43-41A5-4624-A737-1AE9EBCB7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B23B9-0CDD-4DD4-AB93-11CED0561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42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37B6D6-1EDC-4088-AA89-A00C58231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7372F-F3D4-4955-A7EC-3D8453070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57306E-A3C4-455F-A5B1-473A4F473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C2E9-A76F-48D2-89EA-CA683822D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650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993559-B4CF-4B1B-A870-B25648642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83087D-7796-4E57-9D19-858EA87D3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A8685A-3161-44EC-901C-C65EBCDC8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809F-D63A-4CB9-8EE1-7C2E02EEA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53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652F2-606D-4065-AB56-34EE9118E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D02D9F-45C0-4EFA-BD4B-2AFB8E320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696A4-2A31-4779-86FD-90FBF24A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47035-DAFA-41C2-8502-C9EAF93CF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17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2789C-164E-491A-B019-9F50393FD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13E42-EF3B-4D77-84D8-5F6058D92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B205F1-D0EA-4A7A-89C9-8344FBBBD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FE17-7561-4573-900F-BCA3BE5A0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320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4CED7-DA71-4E72-BE83-F99C69F57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338B3-9E49-4B3A-8723-F0DD95969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D1283-DC85-4966-996B-1C4DDFB72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0BDB-12E2-49EB-82F6-02E28BF2E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9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1D223-2E6D-43B6-AC7B-677B4CFD7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A784B-C8D8-4771-A9C9-DA395D1C64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EBA867-498C-421D-8D04-E738A79D9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D995-4300-485A-BE99-9943FF4F5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99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FFC6F7-358C-475B-9164-B44A32181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54DF8C-A277-47A9-9455-66808E560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34116-AF9D-4A72-B97A-77884A2BA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386E-08C7-4D38-A638-4FCDF4D2C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302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0EFBC-CDAC-4700-91AA-7B2C5FB19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9D2FF-C1C3-4A85-AEB1-84DF62130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779B7-C9F3-48AB-A67B-F3B2769E6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D6844-9AF7-47E6-9298-1A1AA9E96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35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42CB6A-FC4D-40A8-AC6E-7AE7BF52F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46936C-10C5-4078-BE64-53DD7B7B2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4112A-1039-489D-B03A-9D26F8D89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DC37-C7E7-40EC-A610-5A8D20A5F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696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C420F0-D623-4A60-A5B4-5EB7AEE35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D2821-DE8B-4486-9F9A-5A00538AA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6C432A-042C-4273-84F3-50CB4B78F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D702-E583-4B4B-A16A-964BDDD18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2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BEF7E-E03C-4E77-8056-059662D5F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1C87B-41DB-4519-9B75-035145FE6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EE583-F09D-4C61-B5A4-A4A37E303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29EE-3532-433E-A86E-7EA436D7B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417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5D808F-BF61-44D0-8FBA-D04FFD2C6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D34D6E-C215-4151-AE6D-501C90ED0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B34D2C-CC9B-42C0-B59A-B1ED50626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9057-7234-4466-B89D-F8FBCE6B2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D563B3-849D-446B-B461-799E58768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691AC8-65EF-4756-B302-FEF5CF636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EBE34A-84F9-4516-AE65-0702054EA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9CB5B-67AD-4343-A464-8F90F1D33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510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0F93CF-DD37-4245-A84E-62B1C499C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B12533-943F-494A-9331-49FAB953B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EE46E1-9281-4EA2-844E-227649026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8B19B-6E09-41E5-867F-05630AB44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256D0-E7FD-4F36-9E82-6541E7DA6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D0604-0EC2-4A0E-BCAC-F958F1E2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3B8703-188F-4900-8AD9-FE5B20E5E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1AE6-9930-479E-9F53-83E3CDAAF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09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BFF1F-3345-4278-9DB0-525D6CB57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DD9E8-4A20-4EB3-B8A3-F56406EC0E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DFE86-57D0-4A5E-A85C-4095FA672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C4EB-6C12-4F99-803B-2EB85EEDC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06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A74F-AC0C-4E61-82B6-21E9B532E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7FB65-9C8E-4A58-A496-F83BEA907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72A86-E7C4-410F-BBA7-65E3B3ED7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8B30-9EA8-4A2D-B619-DF098FFB5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18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2B7FF1-C5A9-461F-B673-AFF3290BE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FF19D-32D3-4AD4-8067-2A4973AF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6C80D-60E0-42AA-A17A-E3BDC4AAF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8E57-E34B-471C-AB82-AEB7F9DB1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14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D98A62-0486-4493-9141-B4EF811C5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BB9A9-5648-42EF-9311-FD2798C40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244A0-41C5-4635-977C-627E67780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6D72-AFFB-43B5-BD85-FE51C3190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8A182-0E6F-4AFC-92F9-F61AC3662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48C13-F5BA-4269-A924-CD5B80458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C59960-730F-48AE-BF92-6057171A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14E3-0605-4141-B75C-5AC385B7C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9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C6DEE6-24BE-4752-B23A-CA00B4842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BB2BF4-7FDB-4A36-A629-3BE22327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450703-EBE7-4B1A-8075-FFF219328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B6F1-E848-4A6A-983E-85F79837B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4E6021-B6BF-45AC-B40D-3A792ADA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8D60F9-04E7-445E-BF16-4214311F1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7113F4-B43E-40CF-BB77-9777FA729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0993-3621-4D97-A619-76CEAA72A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9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F06DE3-885B-48AE-8F9F-722B642D01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6FDD39-3AD5-48BB-9845-C1A34B028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B0E6E8-2880-4463-AE30-6ADA72B81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2EC04-160A-4C2D-A4ED-23102FEB2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4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8AED7-22C2-4D51-B884-4FC4E056A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5FC86-5F15-4E14-81F4-C73068501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D5282-A782-42E4-BBC8-B342A2BCB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2415-6A60-4142-94F6-9D795A98C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8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9782E-DE37-4495-B072-0956DDC31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E6191-B312-4444-ABCE-C4735D36D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040E1-D292-4EC4-A52C-D7AE662B8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6EE6-8A0B-4622-AF1D-E371DE808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DA8A1F1-AE37-4732-96C8-154A1393B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2ED51B4-4467-4B60-9E7C-8BEC2F15C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1ED95AC-486C-41BD-A97C-5A160A8B1B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B14B4F6-731A-490E-8D69-B132F2762E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16193C7-F914-451C-88E5-78EFBFE486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6F3660-D7B8-4393-A3BC-BC246EAC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30" descr="restoration_c_nv">
            <a:extLst>
              <a:ext uri="{FF2B5EF4-FFF2-40B4-BE49-F238E27FC236}">
                <a16:creationId xmlns:a16="http://schemas.microsoft.com/office/drawing/2014/main" id="{04CE32C7-D939-41CE-95F3-6BF9EF492D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66884B-8413-4522-8989-A646B0F73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67E17A-5CC5-421B-9E4C-C7ACB796E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4EBABF-8077-4FBC-954C-4F7FFBDDB1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2C7629-A8A4-4C4E-960E-44421C0C27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B05E54-A989-4BEE-912B-11D309BF89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40059E-2822-4999-A130-D4251BDD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9" descr="restoration_t_nv">
            <a:extLst>
              <a:ext uri="{FF2B5EF4-FFF2-40B4-BE49-F238E27FC236}">
                <a16:creationId xmlns:a16="http://schemas.microsoft.com/office/drawing/2014/main" id="{06E36532-3D08-4F35-BC5C-42768A8688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5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4C0818-2231-40F2-9F53-50FD01E2A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0022F5F-51F5-4A83-AF17-BC3CBBA45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1ECDADE-41FE-45DB-A9F6-36E8BF9CED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AE73846-8F9F-4AAA-87FE-3AD3E93681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2A07150-9B55-4E58-BFE0-7943E9A277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806154-D424-401D-9C08-D0E72E891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76" descr="israels restoration_cb">
            <a:extLst>
              <a:ext uri="{FF2B5EF4-FFF2-40B4-BE49-F238E27FC236}">
                <a16:creationId xmlns:a16="http://schemas.microsoft.com/office/drawing/2014/main" id="{BEC9FF96-05E2-4DA8-AA04-174B5698E9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1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>
            <a:extLst>
              <a:ext uri="{FF2B5EF4-FFF2-40B4-BE49-F238E27FC236}">
                <a16:creationId xmlns:a16="http://schemas.microsoft.com/office/drawing/2014/main" id="{81FE84A2-A83B-4DD2-B93A-E30F2AC441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altLang="en-US" sz="440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3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E510F2AF-A016-49F5-BA5A-D191E6ACC9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Was It Needed in 18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&amp; 19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Century?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Reformation Movement 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These were courageous men who sacrificed much, but they were wrong.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From their work came denominationalism with its different creeds and practices.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This was the scene of the religious world during the 18</a:t>
            </a:r>
            <a:r>
              <a:rPr lang="en-US" alt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and 19</a:t>
            </a:r>
            <a:r>
              <a:rPr lang="en-US" alt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centuries.</a:t>
            </a:r>
          </a:p>
          <a:p>
            <a:pPr lvl="1" algn="l" eaLnBrk="1" hangingPunct="1"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lvl="1" algn="l" eaLnBrk="1" hangingPunct="1"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906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6494CC6E-1FEA-4DE6-89A2-35265F76A4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Was It Needed in 18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&amp; 19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Century?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N.T. restorers were pleading for a return to the Bible.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Their plea was noble, for they were doing in their generation what the apostles did in theirs. 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If the apostles would have walked in to that scene there’s no doubt they would have called for a return to the pattern. </a:t>
            </a:r>
          </a:p>
        </p:txBody>
      </p:sp>
    </p:spTree>
    <p:extLst>
      <p:ext uri="{BB962C8B-B14F-4D97-AF65-F5344CB8AC3E}">
        <p14:creationId xmlns:p14="http://schemas.microsoft.com/office/powerpoint/2010/main" val="4087914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A6F13DCD-8DE5-4B1B-8CE5-99FE3340C8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Restoration Must Be Ongoing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must restore N.T. Christianity in every generation.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are responsible to make sure our work and worship is according to the pattern. 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are also individually responsible to make sure the spirit of Christianity is restored in our hearts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Acts 8:4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99063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49D3DC94-AC74-4167-9BD7-C53905914B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Restoration Must Be Ongoing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must place equal emphasis on spirit &amp; truth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John 4:24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can follow the pattern at every point, but lack the proper love &amp; spirit. 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We also can have a great deal of love and sacrifice, but pay little to no attention to the truth. 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Both conditions are terrible.</a:t>
            </a:r>
          </a:p>
        </p:txBody>
      </p:sp>
    </p:spTree>
    <p:extLst>
      <p:ext uri="{BB962C8B-B14F-4D97-AF65-F5344CB8AC3E}">
        <p14:creationId xmlns:p14="http://schemas.microsoft.com/office/powerpoint/2010/main" val="3468089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82AEB9-6587-43A3-9EBE-FC8FFEF802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7527" y="1932709"/>
            <a:ext cx="10266218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We must continue to study and renew ourselves that we may restore the spirit and truth of N.T. Christianity in every generation.</a:t>
            </a:r>
          </a:p>
        </p:txBody>
      </p:sp>
    </p:spTree>
    <p:extLst>
      <p:ext uri="{BB962C8B-B14F-4D97-AF65-F5344CB8AC3E}">
        <p14:creationId xmlns:p14="http://schemas.microsoft.com/office/powerpoint/2010/main" val="1031104486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>
            <a:extLst>
              <a:ext uri="{FF2B5EF4-FFF2-40B4-BE49-F238E27FC236}">
                <a16:creationId xmlns:a16="http://schemas.microsoft.com/office/drawing/2014/main" id="{81FE84A2-A83B-4DD2-B93A-E30F2AC441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altLang="en-US" sz="4400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8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D9D6D5-6E74-4454-8C5C-8C19CA5F917C}"/>
              </a:ext>
            </a:extLst>
          </p:cNvPr>
          <p:cNvSpPr txBox="1"/>
          <p:nvPr/>
        </p:nvSpPr>
        <p:spPr>
          <a:xfrm>
            <a:off x="3048000" y="5410201"/>
            <a:ext cx="6019800" cy="64611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" panose="02020603050405020304" pitchFamily="18" charset="0"/>
              </a:rPr>
              <a:t>DO WE NEED IT?</a:t>
            </a:r>
          </a:p>
        </p:txBody>
      </p:sp>
    </p:spTree>
    <p:extLst>
      <p:ext uri="{BB962C8B-B14F-4D97-AF65-F5344CB8AC3E}">
        <p14:creationId xmlns:p14="http://schemas.microsoft.com/office/powerpoint/2010/main" val="3447206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FC5BCE0B-1A37-434E-8752-185724506E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7674" y="1828800"/>
            <a:ext cx="7315199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The First Century Church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Jesus Christ is the head of the church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Eph. 1:22-23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Even at the local level He is the head and Chief Shepherd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1 Pet. 5:4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16007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A630C7E-BD4A-41B9-99C6-70FFCCF6CA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4292" y="1731819"/>
            <a:ext cx="10764982" cy="28956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Times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" panose="02020603050405020304" pitchFamily="18" charset="0"/>
              </a:rPr>
              <a:t>“</a:t>
            </a:r>
            <a:r>
              <a:rPr lang="en-US" alt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" panose="02020603050405020304" pitchFamily="18" charset="0"/>
              </a:rPr>
              <a:t>And when the Chief Shepherd appears, you will receive the unfading crown of glory</a:t>
            </a: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" panose="02020603050405020304" pitchFamily="18" charset="0"/>
              </a:rPr>
              <a:t>”</a:t>
            </a: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" panose="02020603050405020304" pitchFamily="18" charset="0"/>
              </a:rPr>
              <a:t>1 Peter 5:4</a:t>
            </a:r>
          </a:p>
        </p:txBody>
      </p:sp>
    </p:spTree>
    <p:extLst>
      <p:ext uri="{BB962C8B-B14F-4D97-AF65-F5344CB8AC3E}">
        <p14:creationId xmlns:p14="http://schemas.microsoft.com/office/powerpoint/2010/main" val="23893124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FC5BCE0B-1A37-434E-8752-185724506E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7674" y="1828800"/>
            <a:ext cx="7315199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The First Century Church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Jesus Christ is the head of the church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Eph. 1:22-23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Even at the local level He is the head and Chief Shepherd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1 Pet. 5:4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Whatever a local church is and whatever it does it must look to Christ for authority. </a:t>
            </a:r>
          </a:p>
        </p:txBody>
      </p:sp>
    </p:spTree>
    <p:extLst>
      <p:ext uri="{BB962C8B-B14F-4D97-AF65-F5344CB8AC3E}">
        <p14:creationId xmlns:p14="http://schemas.microsoft.com/office/powerpoint/2010/main" val="3003744367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EAFC3E45-DDB9-438F-A20D-5549DACDFF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66108" y="1828800"/>
            <a:ext cx="7287491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First Century Church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apostles were appointed as, and are still, the Lord’s chief spokesman.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Jesus sent them the Holy Spirit to guide them into all truth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Jn. 14:26; 16:13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churches of the first century were established and set in order by the apostles as they were guided by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4003284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9E46365C-2E71-42B6-B0FF-AFF298E309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First Century Church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apostles taught the same thing in every place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1 Cor. 4:17; 7:17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Ideally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there was a sameness among all the  churches of the N.T.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This is because the churches were established and set in order by the apostles and they taught the same thing in every place.</a:t>
            </a:r>
          </a:p>
        </p:txBody>
      </p:sp>
    </p:spTree>
    <p:extLst>
      <p:ext uri="{BB962C8B-B14F-4D97-AF65-F5344CB8AC3E}">
        <p14:creationId xmlns:p14="http://schemas.microsoft.com/office/powerpoint/2010/main" val="1308452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99AA2261-02FB-4FE5-A5B3-5F7B315E84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First Century Church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Some of the N.T. churches needed restoration.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Corinthian’s needed a restoration of true worship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1 Cor.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11:20-23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Galatian’s needed a restoration of sound teaching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Gal. 5:1-6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 Ephesian’s needed a restoration of the spirit of Christianity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Rev. 2:1-5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1357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BE8552C6-5A88-4CE9-A55F-7F46EAF7EA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7315200" cy="4648200"/>
          </a:xfrm>
          <a:solidFill>
            <a:srgbClr val="0070C0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Was It Needed in 18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&amp; 19</a:t>
            </a:r>
            <a:r>
              <a:rPr lang="en-US" altLang="en-US" sz="3600" b="1" u="sng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</a:t>
            </a:r>
            <a:r>
              <a:rPr lang="en-US" alt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 Century?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Soon after the death of the apostles there was a wholesale apostasy.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Churches soon were overseen by one bishop.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Later, that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one bishop came to oversee the work of several churches.</a:t>
            </a:r>
          </a:p>
          <a:p>
            <a:pPr marL="1028700" lvl="1" indent="-571500" algn="l" eaLnBrk="1" hangingPunct="1">
              <a:buFont typeface="Batang" panose="02030600000101010101" pitchFamily="18" charset="-127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" panose="02030600000101010101" pitchFamily="18" charset="-127"/>
              </a:rPr>
              <a:t>Then there came to be metropolitan bishops and eventually a pope.</a:t>
            </a:r>
          </a:p>
        </p:txBody>
      </p:sp>
    </p:spTree>
    <p:extLst>
      <p:ext uri="{BB962C8B-B14F-4D97-AF65-F5344CB8AC3E}">
        <p14:creationId xmlns:p14="http://schemas.microsoft.com/office/powerpoint/2010/main" val="3131747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608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</vt:lpstr>
      <vt:lpstr>Arial</vt:lpstr>
      <vt:lpstr>Candara</vt:lpstr>
      <vt:lpstr>Times</vt:lpstr>
      <vt:lpstr>Custom Design</vt:lpstr>
      <vt:lpstr>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Shackleford</dc:creator>
  <cp:lastModifiedBy>Jason Shackleford</cp:lastModifiedBy>
  <cp:revision>9</cp:revision>
  <dcterms:created xsi:type="dcterms:W3CDTF">2017-08-01T12:25:47Z</dcterms:created>
  <dcterms:modified xsi:type="dcterms:W3CDTF">2017-09-15T20:05:12Z</dcterms:modified>
</cp:coreProperties>
</file>