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3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  <a:srgbClr val="000099"/>
    <a:srgbClr val="14293A"/>
    <a:srgbClr val="1D3A50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91" d="100"/>
          <a:sy n="91" d="100"/>
        </p:scale>
        <p:origin x="84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hackleford" userId="f0f7def2ac98b5cf" providerId="LiveId" clId="{14DDB435-5AB9-4B1B-A5E2-2E0174C0347D}"/>
    <pc:docChg chg="modSld">
      <pc:chgData name="Jason Shackleford" userId="f0f7def2ac98b5cf" providerId="LiveId" clId="{14DDB435-5AB9-4B1B-A5E2-2E0174C0347D}" dt="2017-09-17T03:19:12.580" v="0"/>
      <pc:docMkLst>
        <pc:docMk/>
      </pc:docMkLst>
      <pc:sldChg chg="modAnim">
        <pc:chgData name="Jason Shackleford" userId="f0f7def2ac98b5cf" providerId="LiveId" clId="{14DDB435-5AB9-4B1B-A5E2-2E0174C0347D}" dt="2017-09-17T03:19:12.580" v="0"/>
        <pc:sldMkLst>
          <pc:docMk/>
          <pc:sldMk cId="3893856719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97287" y="2048718"/>
            <a:ext cx="4800340" cy="36353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1241" y="196793"/>
            <a:ext cx="6636738" cy="1608339"/>
          </a:xfrm>
        </p:spPr>
        <p:txBody>
          <a:bodyPr/>
          <a:lstStyle>
            <a:lvl1pPr>
              <a:defRPr>
                <a:solidFill>
                  <a:srgbClr val="14293A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97287" y="2048718"/>
            <a:ext cx="4800340" cy="36353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506908"/>
            <a:ext cx="8206339" cy="3158159"/>
          </a:xfr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506908"/>
            <a:ext cx="8206339" cy="3158159"/>
          </a:xfr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8253" y="1423306"/>
            <a:ext cx="8638721" cy="3248253"/>
          </a:xfrm>
        </p:spPr>
        <p:txBody>
          <a:bodyPr anchor="ctr"/>
          <a:lstStyle>
            <a:lvl1pPr algn="ctr">
              <a:defRPr baseline="0">
                <a:solidFill>
                  <a:srgbClr val="FFFFFF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017" y="50601"/>
            <a:ext cx="7141513" cy="852624"/>
          </a:xfrm>
        </p:spPr>
        <p:txBody>
          <a:bodyPr>
            <a:noAutofit/>
          </a:bodyPr>
          <a:lstStyle>
            <a:lvl1pPr>
              <a:defRPr sz="1800">
                <a:solidFill>
                  <a:srgbClr val="14293A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852" y="403974"/>
            <a:ext cx="8689518" cy="4354160"/>
          </a:xfrm>
        </p:spPr>
        <p:txBody>
          <a:bodyPr anchor="ctr"/>
          <a:lstStyle>
            <a:lvl1pPr marL="0" indent="0" algn="ctr"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1498E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1498E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1498E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498E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498E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49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000066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example of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Onesimus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(Philemon).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 converted and now Paul is sending him back to Philemon with a letter urging him to receive him back again (vv. 10-11).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longer was he useless, but now he is useful, not only to Philemon, but Paul as well.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recently converted run-away slave can be useful to the Lord, then I can too.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50601"/>
            <a:ext cx="8342616" cy="852624"/>
          </a:xfrm>
          <a:solidFill>
            <a:schemeClr val="tx1"/>
          </a:solidFill>
          <a:effectLst>
            <a:softEdge rad="63500"/>
          </a:effectLst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Be A Useful Tool In the Lord’s Service?</a:t>
            </a:r>
          </a:p>
        </p:txBody>
      </p:sp>
    </p:spTree>
    <p:extLst>
      <p:ext uri="{BB962C8B-B14F-4D97-AF65-F5344CB8AC3E}">
        <p14:creationId xmlns:p14="http://schemas.microsoft.com/office/powerpoint/2010/main" val="1059204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All Can Become Useful Tools In the Lord’s Hand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a Useful Tool in the Lord’s Hand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0000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too often we liken usefulness with being able to preach, teach a class, or lead singing, but such is not true.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seems that some of the apostles had those same ideas (Luke 22:24-27).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says to focus our attention on serving, and we all can serve.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4" y="50601"/>
            <a:ext cx="8085761" cy="852624"/>
          </a:xfrm>
          <a:solidFill>
            <a:schemeClr val="tx1"/>
          </a:solidFill>
          <a:effectLst>
            <a:softEdge rad="63500"/>
          </a:effectLst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Improperly Equate Your Usefulness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0000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example of Dorcas (Acts 9:36-39).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Dorcas useful?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she useful because she preached or taught a public Bible class?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people recognize her usefulness?</a:t>
            </a:r>
          </a:p>
          <a:p>
            <a:pPr lvl="1" indent="0">
              <a:buNone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4" y="50601"/>
            <a:ext cx="8085761" cy="852624"/>
          </a:xfrm>
          <a:solidFill>
            <a:schemeClr val="tx1"/>
          </a:solidFill>
          <a:effectLst>
            <a:softEdge rad="63500"/>
          </a:effectLst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Improperly Equate Your Usefulness</a:t>
            </a:r>
          </a:p>
        </p:txBody>
      </p:sp>
    </p:spTree>
    <p:extLst>
      <p:ext uri="{BB962C8B-B14F-4D97-AF65-F5344CB8AC3E}">
        <p14:creationId xmlns:p14="http://schemas.microsoft.com/office/powerpoint/2010/main" val="2805862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0000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example of Aquila and Pricilla (Acts 18:24-28).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Apollos was a gifted speaker, but we find nothing which says Aquila had such talent. 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Nevertheless, he and Pricilla taught Apollos the way of the Lord more correctly.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what Paul has to say of them (Rom.16:3-5).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they useful? Did people recognize it?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4" y="50601"/>
            <a:ext cx="8085761" cy="852624"/>
          </a:xfrm>
          <a:solidFill>
            <a:schemeClr val="tx1"/>
          </a:solidFill>
          <a:effectLst>
            <a:softEdge rad="63500"/>
          </a:effectLst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Improperly Equate Your Usefulness</a:t>
            </a:r>
          </a:p>
        </p:txBody>
      </p:sp>
    </p:spTree>
    <p:extLst>
      <p:ext uri="{BB962C8B-B14F-4D97-AF65-F5344CB8AC3E}">
        <p14:creationId xmlns:p14="http://schemas.microsoft.com/office/powerpoint/2010/main" val="162339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0000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to be a giver and not a taker.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ultimate example of this (Eph.5:25), for there was never a task to small for him.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not only knew how to give, but he also knew how to receive (Matt. 26:6-13).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receiving, but at the same time giving an opportunity and also giving appreciation for it.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4" y="50601"/>
            <a:ext cx="8085761" cy="852624"/>
          </a:xfrm>
          <a:solidFill>
            <a:schemeClr val="tx1"/>
          </a:solidFill>
          <a:effectLst>
            <a:softEdge rad="63500"/>
          </a:effectLst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Necessary To Be A Useful Tool</a:t>
            </a:r>
          </a:p>
        </p:txBody>
      </p:sp>
    </p:spTree>
    <p:extLst>
      <p:ext uri="{BB962C8B-B14F-4D97-AF65-F5344CB8AC3E}">
        <p14:creationId xmlns:p14="http://schemas.microsoft.com/office/powerpoint/2010/main" val="688121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0000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asking, “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aren’t people helping me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and start asking, “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needs help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 who is useful is not waiting to be asked, but always looking for an opportunity to help.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what (Eccl.9:10) teaches.</a:t>
            </a:r>
          </a:p>
          <a:p>
            <a:pPr marL="171450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involves VISION and INITIATIVE.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4" y="50601"/>
            <a:ext cx="8085761" cy="852624"/>
          </a:xfrm>
          <a:solidFill>
            <a:schemeClr val="tx1"/>
          </a:solidFill>
          <a:effectLst>
            <a:softEdge rad="63500"/>
          </a:effectLst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Necessary To Be A Useful Tool</a:t>
            </a:r>
          </a:p>
        </p:txBody>
      </p:sp>
    </p:spTree>
    <p:extLst>
      <p:ext uri="{BB962C8B-B14F-4D97-AF65-F5344CB8AC3E}">
        <p14:creationId xmlns:p14="http://schemas.microsoft.com/office/powerpoint/2010/main" val="1290102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0000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off selfishness and learn to become selfless.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must learn to truly love, for love does not seek its own (1 Cor. 13:5). 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is not selfish, but seeks to do for other people (Matt.7:12).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said that we must let go of self (Matt.16:24), and when we do we will be useful (Matt.25:34-40).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4" y="50601"/>
            <a:ext cx="8085761" cy="852624"/>
          </a:xfrm>
          <a:solidFill>
            <a:schemeClr val="tx1"/>
          </a:solidFill>
          <a:effectLst>
            <a:softEdge rad="63500"/>
          </a:effectLst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Necessary To Be A Useful Tool</a:t>
            </a:r>
          </a:p>
        </p:txBody>
      </p:sp>
    </p:spTree>
    <p:extLst>
      <p:ext uri="{BB962C8B-B14F-4D97-AF65-F5344CB8AC3E}">
        <p14:creationId xmlns:p14="http://schemas.microsoft.com/office/powerpoint/2010/main" val="3015291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0000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trying to be great and start being great.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trying to be great are vying for greatness; wanting to be exalted by others.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Jesus said true greatness is found in denying self and serving others (Matt.20:26-28).</a:t>
            </a:r>
          </a:p>
          <a:p>
            <a:pPr marL="1371600" lvl="1">
              <a:buFont typeface="Georgia" panose="02040502050405020303" pitchFamily="18" charset="0"/>
              <a:buChar char="–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matter who we are we can all be servants, and, in turn, be great in the eyes of the Lord.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4" y="50601"/>
            <a:ext cx="8085761" cy="852624"/>
          </a:xfrm>
          <a:solidFill>
            <a:schemeClr val="tx1"/>
          </a:solidFill>
          <a:effectLst>
            <a:softEdge rad="63500"/>
          </a:effectLst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Necessary To Be A Useful Tool</a:t>
            </a:r>
          </a:p>
        </p:txBody>
      </p:sp>
    </p:spTree>
    <p:extLst>
      <p:ext uri="{BB962C8B-B14F-4D97-AF65-F5344CB8AC3E}">
        <p14:creationId xmlns:p14="http://schemas.microsoft.com/office/powerpoint/2010/main" val="808359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215</TotalTime>
  <Words>569</Words>
  <Application>Microsoft Office PowerPoint</Application>
  <PresentationFormat>On-screen Show (16:9)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Georgia</vt:lpstr>
      <vt:lpstr>Trebuchet MS</vt:lpstr>
      <vt:lpstr>Wingdings</vt:lpstr>
      <vt:lpstr>Default</vt:lpstr>
      <vt:lpstr>PowerPoint Presentation</vt:lpstr>
      <vt:lpstr>Becoming a Useful Tool in the Lord’s Hand</vt:lpstr>
      <vt:lpstr>Never Improperly Equate Your Usefulness</vt:lpstr>
      <vt:lpstr>Never Improperly Equate Your Usefulness</vt:lpstr>
      <vt:lpstr>Never Improperly Equate Your Usefulness</vt:lpstr>
      <vt:lpstr>Things Necessary To Be A Useful Tool</vt:lpstr>
      <vt:lpstr>Things Necessary To Be A Useful Tool</vt:lpstr>
      <vt:lpstr>Things Necessary To Be A Useful Tool</vt:lpstr>
      <vt:lpstr>Things Necessary To Be A Useful Tool</vt:lpstr>
      <vt:lpstr>Can I Be A Useful Tool In the Lord’s Service?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Jason Shackleford</cp:lastModifiedBy>
  <cp:revision>28</cp:revision>
  <dcterms:created xsi:type="dcterms:W3CDTF">2014-03-26T14:03:34Z</dcterms:created>
  <dcterms:modified xsi:type="dcterms:W3CDTF">2017-09-17T03:19:21Z</dcterms:modified>
</cp:coreProperties>
</file>