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67" r:id="rId5"/>
    <p:sldId id="268" r:id="rId6"/>
    <p:sldId id="266" r:id="rId7"/>
    <p:sldId id="269" r:id="rId8"/>
    <p:sldId id="270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02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3294" y="3954572"/>
            <a:ext cx="3206524" cy="25456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041" y="237643"/>
            <a:ext cx="8589754" cy="2557829"/>
          </a:xfrm>
        </p:spPr>
        <p:txBody>
          <a:bodyPr/>
          <a:lstStyle>
            <a:lvl1pPr>
              <a:defRPr>
                <a:solidFill>
                  <a:srgbClr val="282828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973294" y="3954572"/>
            <a:ext cx="3206524" cy="25456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738647"/>
            <a:ext cx="8211824" cy="31707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738647"/>
            <a:ext cx="8211824" cy="31707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0874" y="86660"/>
            <a:ext cx="2692084" cy="748573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82828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738647"/>
            <a:ext cx="8211824" cy="31707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We Can Be Strong In the Lord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3378" y="86660"/>
            <a:ext cx="6683022" cy="74857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We Can Be Strong In the Lord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178" y="1738647"/>
            <a:ext cx="8861777" cy="3170745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Areas of Weakness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Moral weakness (1 John 2:15-17).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Weak faith (Matt. 21:22; Jm. 1:5-7).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Weakness in diligence (Heb. 11:6; 2 Pet. 1:5,10).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3378" y="86660"/>
            <a:ext cx="6683022" cy="74857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We Can Be Strong In the Lord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178" y="1636889"/>
            <a:ext cx="8861777" cy="3272503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Be Made Strong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An example: the apostles of the Lord. They…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3400" dirty="0"/>
              <a:t>Lacked understanding (Matt. 18:1-4; 20:20-28).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3400" dirty="0"/>
              <a:t>Didn’t listen (Matt. 16:21-23).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3400" dirty="0"/>
              <a:t>Had weak faith (Matt. 8:23-27).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3400" dirty="0"/>
              <a:t>Had weaknesses of the flesh (Gal. 2:11-14).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If they can be strong, we can too.</a:t>
            </a:r>
          </a:p>
        </p:txBody>
      </p:sp>
    </p:spTree>
    <p:extLst>
      <p:ext uri="{BB962C8B-B14F-4D97-AF65-F5344CB8AC3E}">
        <p14:creationId xmlns:p14="http://schemas.microsoft.com/office/powerpoint/2010/main" val="446553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3378" y="86660"/>
            <a:ext cx="6683022" cy="74857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We Can Be Strong In the Lord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178" y="1738647"/>
            <a:ext cx="8861777" cy="317074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Be Made Strong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We are made strong through Bible study                (Eph. 3:14-19).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2800" dirty="0"/>
              <a:t>It is God who does the strengthening (v.20).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2800" dirty="0"/>
              <a:t>We can become spiritual giants!</a:t>
            </a:r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7693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3378" y="86660"/>
            <a:ext cx="6683022" cy="74857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We Can Be Strong In the Lord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178" y="1738647"/>
            <a:ext cx="8861777" cy="317074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Uses Tools to Strengthen 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God uses His word (Acts 2:42; Eph. 6:17).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God uses our brethren (Eph. 4:15-16).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God uses His chastening (Heb. 12:4-13).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God uses worship periods (Heb. 10:22-25).</a:t>
            </a:r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905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3378" y="86660"/>
            <a:ext cx="6683022" cy="74857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We Can Be Strong In the Lord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178" y="1738647"/>
            <a:ext cx="8861777" cy="317074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We Must Do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We must throw off our pessimistic attitude. (Phil. 4:13).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We must throw off self-satisfaction (Rev. 3:17).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We must put away worldly entanglements                (2 Tim 2:3-4).</a:t>
            </a:r>
          </a:p>
        </p:txBody>
      </p:sp>
    </p:spTree>
    <p:extLst>
      <p:ext uri="{BB962C8B-B14F-4D97-AF65-F5344CB8AC3E}">
        <p14:creationId xmlns:p14="http://schemas.microsoft.com/office/powerpoint/2010/main" val="3556279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3378" y="86660"/>
            <a:ext cx="6683022" cy="74857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We Can Be Strong In the Lord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178" y="1738647"/>
            <a:ext cx="8861777" cy="317074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We Must Do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We must use God’s tools.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2800" dirty="0"/>
              <a:t>Appreciate and study God’s word.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2800" dirty="0"/>
              <a:t>Appreciate and receive the help of brethren.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2800" dirty="0"/>
              <a:t>Appreciate and accept God’s discipline.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2800" dirty="0"/>
              <a:t>Appreciate and be diligent in worship.</a:t>
            </a:r>
          </a:p>
        </p:txBody>
      </p:sp>
    </p:spTree>
    <p:extLst>
      <p:ext uri="{BB962C8B-B14F-4D97-AF65-F5344CB8AC3E}">
        <p14:creationId xmlns:p14="http://schemas.microsoft.com/office/powerpoint/2010/main" val="1197333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4599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335</TotalTime>
  <Words>299</Words>
  <Application>Microsoft Office PowerPoint</Application>
  <PresentationFormat>On-screen Show (16:9)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Adelle-Regular</vt:lpstr>
      <vt:lpstr>Apple Chancery</vt:lpstr>
      <vt:lpstr>Arial</vt:lpstr>
      <vt:lpstr>Georgia</vt:lpstr>
      <vt:lpstr>Wingdings</vt:lpstr>
      <vt:lpstr>Default</vt:lpstr>
      <vt:lpstr>PowerPoint Presentation</vt:lpstr>
      <vt:lpstr>We Can Be Strong In the Lord</vt:lpstr>
      <vt:lpstr>We Can Be Strong In the Lord</vt:lpstr>
      <vt:lpstr>We Can Be Strong In the Lord</vt:lpstr>
      <vt:lpstr>We Can Be Strong In the Lord</vt:lpstr>
      <vt:lpstr>We Can Be Strong In the Lord</vt:lpstr>
      <vt:lpstr>We Can Be Strong In the Lord</vt:lpstr>
      <vt:lpstr>We Can Be Strong In the Lord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Jason Shackleford</cp:lastModifiedBy>
  <cp:revision>33</cp:revision>
  <dcterms:created xsi:type="dcterms:W3CDTF">2014-03-26T14:03:34Z</dcterms:created>
  <dcterms:modified xsi:type="dcterms:W3CDTF">2017-02-26T11:14:08Z</dcterms:modified>
</cp:coreProperties>
</file>